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Hải Long" userId="b4e1283d0b2e3e4d" providerId="LiveId" clId="{86795FBB-9BDF-4EED-9F7C-4C5AB6E905DE}"/>
    <pc:docChg chg="undo custSel addSld delSld modSld modMainMaster">
      <pc:chgData name="Nguyễn Văn Hải Long" userId="b4e1283d0b2e3e4d" providerId="LiveId" clId="{86795FBB-9BDF-4EED-9F7C-4C5AB6E905DE}" dt="2021-08-29T16:07:05.211" v="1742"/>
      <pc:docMkLst>
        <pc:docMk/>
      </pc:docMkLst>
      <pc:sldChg chg="addSp delSp modSp mod setBg modAnim">
        <pc:chgData name="Nguyễn Văn Hải Long" userId="b4e1283d0b2e3e4d" providerId="LiveId" clId="{86795FBB-9BDF-4EED-9F7C-4C5AB6E905DE}" dt="2021-08-29T16:07:01.028" v="1741"/>
        <pc:sldMkLst>
          <pc:docMk/>
          <pc:sldMk cId="3997797631" sldId="256"/>
        </pc:sldMkLst>
        <pc:spChg chg="mod">
          <ac:chgData name="Nguyễn Văn Hải Long" userId="b4e1283d0b2e3e4d" providerId="LiveId" clId="{86795FBB-9BDF-4EED-9F7C-4C5AB6E905DE}" dt="2021-08-29T15:01:55.049" v="140" actId="1076"/>
          <ac:spMkLst>
            <pc:docMk/>
            <pc:sldMk cId="3997797631" sldId="256"/>
            <ac:spMk id="3" creationId="{8AAE4CDF-FB7B-44C0-9A32-872F57E8173E}"/>
          </ac:spMkLst>
        </pc:spChg>
        <pc:spChg chg="add del">
          <ac:chgData name="Nguyễn Văn Hải Long" userId="b4e1283d0b2e3e4d" providerId="LiveId" clId="{86795FBB-9BDF-4EED-9F7C-4C5AB6E905DE}" dt="2021-08-29T15:04:32.364" v="142" actId="478"/>
          <ac:spMkLst>
            <pc:docMk/>
            <pc:sldMk cId="3997797631" sldId="256"/>
            <ac:spMk id="4" creationId="{0D3D07B1-FF62-46D9-B751-CE889891EABD}"/>
          </ac:spMkLst>
        </pc:spChg>
        <pc:picChg chg="add del mod ord">
          <ac:chgData name="Nguyễn Văn Hải Long" userId="b4e1283d0b2e3e4d" providerId="LiveId" clId="{86795FBB-9BDF-4EED-9F7C-4C5AB6E905DE}" dt="2021-08-29T15:05:11.079" v="151" actId="478"/>
          <ac:picMkLst>
            <pc:docMk/>
            <pc:sldMk cId="3997797631" sldId="256"/>
            <ac:picMk id="5" creationId="{847CB7BE-AB03-46B2-B467-E5563F4437A1}"/>
          </ac:picMkLst>
        </pc:picChg>
        <pc:picChg chg="add mod">
          <ac:chgData name="Nguyễn Văn Hải Long" userId="b4e1283d0b2e3e4d" providerId="LiveId" clId="{86795FBB-9BDF-4EED-9F7C-4C5AB6E905DE}" dt="2021-08-29T15:06:34.231" v="265" actId="1076"/>
          <ac:picMkLst>
            <pc:docMk/>
            <pc:sldMk cId="3997797631" sldId="256"/>
            <ac:picMk id="1028" creationId="{31881D46-9EAE-478C-A173-C8110C68874E}"/>
          </ac:picMkLst>
        </pc:picChg>
      </pc:sldChg>
      <pc:sldChg chg="addSp delSp modSp new mod modAnim">
        <pc:chgData name="Nguyễn Văn Hải Long" userId="b4e1283d0b2e3e4d" providerId="LiveId" clId="{86795FBB-9BDF-4EED-9F7C-4C5AB6E905DE}" dt="2021-08-29T15:13:46.323" v="460" actId="403"/>
        <pc:sldMkLst>
          <pc:docMk/>
          <pc:sldMk cId="1200980236" sldId="257"/>
        </pc:sldMkLst>
        <pc:spChg chg="mod">
          <ac:chgData name="Nguyễn Văn Hải Long" userId="b4e1283d0b2e3e4d" providerId="LiveId" clId="{86795FBB-9BDF-4EED-9F7C-4C5AB6E905DE}" dt="2021-08-29T15:09:29.073" v="400" actId="255"/>
          <ac:spMkLst>
            <pc:docMk/>
            <pc:sldMk cId="1200980236" sldId="257"/>
            <ac:spMk id="2" creationId="{89033945-4AED-4DA9-877B-B5A3EC92D68F}"/>
          </ac:spMkLst>
        </pc:spChg>
        <pc:spChg chg="del">
          <ac:chgData name="Nguyễn Văn Hải Long" userId="b4e1283d0b2e3e4d" providerId="LiveId" clId="{86795FBB-9BDF-4EED-9F7C-4C5AB6E905DE}" dt="2021-08-29T14:59:18.870" v="64" actId="478"/>
          <ac:spMkLst>
            <pc:docMk/>
            <pc:sldMk cId="1200980236" sldId="257"/>
            <ac:spMk id="3" creationId="{B78CC00A-D3FE-42D6-8534-1E13B9F2AAB7}"/>
          </ac:spMkLst>
        </pc:spChg>
        <pc:spChg chg="add mod">
          <ac:chgData name="Nguyễn Văn Hải Long" userId="b4e1283d0b2e3e4d" providerId="LiveId" clId="{86795FBB-9BDF-4EED-9F7C-4C5AB6E905DE}" dt="2021-08-29T15:13:46.323" v="460" actId="403"/>
          <ac:spMkLst>
            <pc:docMk/>
            <pc:sldMk cId="1200980236" sldId="257"/>
            <ac:spMk id="5" creationId="{15CA161F-9523-49FA-94F0-A8A8A44AD9CC}"/>
          </ac:spMkLst>
        </pc:spChg>
      </pc:sldChg>
      <pc:sldChg chg="addSp modSp add mod modAnim">
        <pc:chgData name="Nguyễn Văn Hải Long" userId="b4e1283d0b2e3e4d" providerId="LiveId" clId="{86795FBB-9BDF-4EED-9F7C-4C5AB6E905DE}" dt="2021-08-29T15:12:45.897" v="423"/>
        <pc:sldMkLst>
          <pc:docMk/>
          <pc:sldMk cId="22503598" sldId="258"/>
        </pc:sldMkLst>
        <pc:spChg chg="mod">
          <ac:chgData name="Nguyễn Văn Hải Long" userId="b4e1283d0b2e3e4d" providerId="LiveId" clId="{86795FBB-9BDF-4EED-9F7C-4C5AB6E905DE}" dt="2021-08-29T15:09:37.506" v="401" actId="255"/>
          <ac:spMkLst>
            <pc:docMk/>
            <pc:sldMk cId="22503598" sldId="258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09:43.776" v="404" actId="404"/>
          <ac:spMkLst>
            <pc:docMk/>
            <pc:sldMk cId="22503598" sldId="258"/>
            <ac:spMk id="5" creationId="{15CA161F-9523-49FA-94F0-A8A8A44AD9CC}"/>
          </ac:spMkLst>
        </pc:spChg>
        <pc:graphicFrameChg chg="add mod modGraphic">
          <ac:chgData name="Nguyễn Văn Hải Long" userId="b4e1283d0b2e3e4d" providerId="LiveId" clId="{86795FBB-9BDF-4EED-9F7C-4C5AB6E905DE}" dt="2021-08-29T15:12:39.439" v="421" actId="20577"/>
          <ac:graphicFrameMkLst>
            <pc:docMk/>
            <pc:sldMk cId="22503598" sldId="258"/>
            <ac:graphicFrameMk id="3" creationId="{D8E014AB-B166-4453-BBBC-B1EEB35E7333}"/>
          </ac:graphicFrameMkLst>
        </pc:graphicFrameChg>
      </pc:sldChg>
      <pc:sldChg chg="addSp delSp modSp add mod modAnim">
        <pc:chgData name="Nguyễn Văn Hải Long" userId="b4e1283d0b2e3e4d" providerId="LiveId" clId="{86795FBB-9BDF-4EED-9F7C-4C5AB6E905DE}" dt="2021-08-29T15:17:15.161" v="494"/>
        <pc:sldMkLst>
          <pc:docMk/>
          <pc:sldMk cId="478625226" sldId="259"/>
        </pc:sldMkLst>
        <pc:spChg chg="mod">
          <ac:chgData name="Nguyễn Văn Hải Long" userId="b4e1283d0b2e3e4d" providerId="LiveId" clId="{86795FBB-9BDF-4EED-9F7C-4C5AB6E905DE}" dt="2021-08-29T15:13:31.101" v="459" actId="20577"/>
          <ac:spMkLst>
            <pc:docMk/>
            <pc:sldMk cId="478625226" sldId="259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14:23.825" v="463" actId="113"/>
          <ac:spMkLst>
            <pc:docMk/>
            <pc:sldMk cId="478625226" sldId="259"/>
            <ac:spMk id="5" creationId="{15CA161F-9523-49FA-94F0-A8A8A44AD9CC}"/>
          </ac:spMkLst>
        </pc:spChg>
        <pc:graphicFrameChg chg="add mod modGraphic">
          <ac:chgData name="Nguyễn Văn Hải Long" userId="b4e1283d0b2e3e4d" providerId="LiveId" clId="{86795FBB-9BDF-4EED-9F7C-4C5AB6E905DE}" dt="2021-08-29T15:17:06.193" v="492" actId="14100"/>
          <ac:graphicFrameMkLst>
            <pc:docMk/>
            <pc:sldMk cId="478625226" sldId="259"/>
            <ac:graphicFrameMk id="3" creationId="{A75AB3A5-8FCB-45D3-B631-9C2A4AC2E378}"/>
          </ac:graphicFrameMkLst>
        </pc:graphicFrameChg>
        <pc:graphicFrameChg chg="add del mod">
          <ac:chgData name="Nguyễn Văn Hải Long" userId="b4e1283d0b2e3e4d" providerId="LiveId" clId="{86795FBB-9BDF-4EED-9F7C-4C5AB6E905DE}" dt="2021-08-29T15:17:15.161" v="494"/>
          <ac:graphicFrameMkLst>
            <pc:docMk/>
            <pc:sldMk cId="478625226" sldId="259"/>
            <ac:graphicFrameMk id="6" creationId="{385B5217-D104-4B30-9824-474B9AB87C11}"/>
          </ac:graphicFrameMkLst>
        </pc:graphicFrameChg>
      </pc:sldChg>
      <pc:sldChg chg="addSp delSp modSp add mod delAnim modAnim">
        <pc:chgData name="Nguyễn Văn Hải Long" userId="b4e1283d0b2e3e4d" providerId="LiveId" clId="{86795FBB-9BDF-4EED-9F7C-4C5AB6E905DE}" dt="2021-08-29T15:19:36.561" v="513"/>
        <pc:sldMkLst>
          <pc:docMk/>
          <pc:sldMk cId="1464204853" sldId="260"/>
        </pc:sldMkLst>
        <pc:spChg chg="mod">
          <ac:chgData name="Nguyễn Văn Hải Long" userId="b4e1283d0b2e3e4d" providerId="LiveId" clId="{86795FBB-9BDF-4EED-9F7C-4C5AB6E905DE}" dt="2021-08-29T15:17:36.185" v="496"/>
          <ac:spMkLst>
            <pc:docMk/>
            <pc:sldMk cId="1464204853" sldId="260"/>
            <ac:spMk id="5" creationId="{15CA161F-9523-49FA-94F0-A8A8A44AD9CC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7" creationId="{514E77EE-15FB-4DBA-B976-FE99AC967779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9" creationId="{647347AA-CA95-4D48-8A30-2F6D93F5633C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10" creationId="{31B1B2E2-1F49-4FBC-A54D-6057A5A13B22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12" creationId="{C638FFD3-704A-4512-92BC-032AD48E79DE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14" creationId="{F17061CB-C5BE-48C0-AA87-6ACA0CE076DF}"/>
          </ac:spMkLst>
        </pc:spChg>
        <pc:spChg chg="add mod">
          <ac:chgData name="Nguyễn Văn Hải Long" userId="b4e1283d0b2e3e4d" providerId="LiveId" clId="{86795FBB-9BDF-4EED-9F7C-4C5AB6E905DE}" dt="2021-08-29T15:19:27.942" v="510" actId="403"/>
          <ac:spMkLst>
            <pc:docMk/>
            <pc:sldMk cId="1464204853" sldId="260"/>
            <ac:spMk id="17" creationId="{EAAD7F5C-9048-496E-BF54-7205314AF357}"/>
          </ac:spMkLst>
        </pc:spChg>
        <pc:grpChg chg="add mod">
          <ac:chgData name="Nguyễn Văn Hải Long" userId="b4e1283d0b2e3e4d" providerId="LiveId" clId="{86795FBB-9BDF-4EED-9F7C-4C5AB6E905DE}" dt="2021-08-29T15:18:40.791" v="504" actId="1076"/>
          <ac:grpSpMkLst>
            <pc:docMk/>
            <pc:sldMk cId="1464204853" sldId="260"/>
            <ac:grpSpMk id="6" creationId="{009F9209-F75E-4DF3-89BF-FA09B4CBD143}"/>
          </ac:grpSpMkLst>
        </pc:grpChg>
        <pc:graphicFrameChg chg="del">
          <ac:chgData name="Nguyễn Văn Hải Long" userId="b4e1283d0b2e3e4d" providerId="LiveId" clId="{86795FBB-9BDF-4EED-9F7C-4C5AB6E905DE}" dt="2021-08-29T15:17:55.625" v="497" actId="478"/>
          <ac:graphicFrameMkLst>
            <pc:docMk/>
            <pc:sldMk cId="1464204853" sldId="260"/>
            <ac:graphicFrameMk id="3" creationId="{A75AB3A5-8FCB-45D3-B631-9C2A4AC2E378}"/>
          </ac:graphicFrameMkLst>
        </pc:graphicFrame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8" creationId="{EE2C54E6-4469-472F-80E9-AF2FC69C5AB5}"/>
          </ac:cxnSpMkLst>
        </pc:cxn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11" creationId="{09CCE350-7852-4402-A18C-CB5BBD3D4E97}"/>
          </ac:cxnSpMkLst>
        </pc:cxn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13" creationId="{99499923-DE91-448F-B56C-10DC520D1AAE}"/>
          </ac:cxnSpMkLst>
        </pc:cxn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15" creationId="{9151E81B-27BD-4DDA-B8F1-EC3921E9BEF2}"/>
          </ac:cxnSpMkLst>
        </pc:cxn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16" creationId="{AEAF4C13-A640-4089-95E6-9B8FDAEA2BB4}"/>
          </ac:cxnSpMkLst>
        </pc:cxnChg>
        <pc:cxnChg chg="add mod">
          <ac:chgData name="Nguyễn Văn Hải Long" userId="b4e1283d0b2e3e4d" providerId="LiveId" clId="{86795FBB-9BDF-4EED-9F7C-4C5AB6E905DE}" dt="2021-08-29T15:19:10.514" v="506" actId="13822"/>
          <ac:cxnSpMkLst>
            <pc:docMk/>
            <pc:sldMk cId="1464204853" sldId="260"/>
            <ac:cxnSpMk id="18" creationId="{9636C78C-9BDE-4EFE-A427-02DF2E5613EB}"/>
          </ac:cxnSpMkLst>
        </pc:cxnChg>
      </pc:sldChg>
      <pc:sldChg chg="addSp delSp modSp add mod delAnim modAnim">
        <pc:chgData name="Nguyễn Văn Hải Long" userId="b4e1283d0b2e3e4d" providerId="LiveId" clId="{86795FBB-9BDF-4EED-9F7C-4C5AB6E905DE}" dt="2021-08-29T15:26:57.956" v="596"/>
        <pc:sldMkLst>
          <pc:docMk/>
          <pc:sldMk cId="3647296526" sldId="261"/>
        </pc:sldMkLst>
        <pc:spChg chg="mod">
          <ac:chgData name="Nguyễn Văn Hải Long" userId="b4e1283d0b2e3e4d" providerId="LiveId" clId="{86795FBB-9BDF-4EED-9F7C-4C5AB6E905DE}" dt="2021-08-29T15:19:59.746" v="515"/>
          <ac:spMkLst>
            <pc:docMk/>
            <pc:sldMk cId="3647296526" sldId="261"/>
            <ac:spMk id="5" creationId="{15CA161F-9523-49FA-94F0-A8A8A44AD9CC}"/>
          </ac:spMkLst>
        </pc:spChg>
        <pc:graphicFrameChg chg="del modGraphic">
          <ac:chgData name="Nguyễn Văn Hải Long" userId="b4e1283d0b2e3e4d" providerId="LiveId" clId="{86795FBB-9BDF-4EED-9F7C-4C5AB6E905DE}" dt="2021-08-29T15:20:07.009" v="517" actId="478"/>
          <ac:graphicFrameMkLst>
            <pc:docMk/>
            <pc:sldMk cId="3647296526" sldId="261"/>
            <ac:graphicFrameMk id="3" creationId="{A75AB3A5-8FCB-45D3-B631-9C2A4AC2E378}"/>
          </ac:graphicFrameMkLst>
        </pc:graphicFrameChg>
        <pc:graphicFrameChg chg="add mod modGraphic">
          <ac:chgData name="Nguyễn Văn Hải Long" userId="b4e1283d0b2e3e4d" providerId="LiveId" clId="{86795FBB-9BDF-4EED-9F7C-4C5AB6E905DE}" dt="2021-08-29T15:25:41.954" v="567" actId="207"/>
          <ac:graphicFrameMkLst>
            <pc:docMk/>
            <pc:sldMk cId="3647296526" sldId="261"/>
            <ac:graphicFrameMk id="4" creationId="{3088D9EF-B076-4934-9F17-DB1304234D29}"/>
          </ac:graphicFrameMkLst>
        </pc:graphicFrameChg>
      </pc:sldChg>
      <pc:sldChg chg="addSp delSp modSp add del mod modAnim">
        <pc:chgData name="Nguyễn Văn Hải Long" userId="b4e1283d0b2e3e4d" providerId="LiveId" clId="{86795FBB-9BDF-4EED-9F7C-4C5AB6E905DE}" dt="2021-08-29T15:28:09.903" v="609" actId="2696"/>
        <pc:sldMkLst>
          <pc:docMk/>
          <pc:sldMk cId="200560258" sldId="262"/>
        </pc:sldMkLst>
        <pc:spChg chg="mod">
          <ac:chgData name="Nguyễn Văn Hải Long" userId="b4e1283d0b2e3e4d" providerId="LiveId" clId="{86795FBB-9BDF-4EED-9F7C-4C5AB6E905DE}" dt="2021-08-29T15:26:44.555" v="594" actId="20577"/>
          <ac:spMkLst>
            <pc:docMk/>
            <pc:sldMk cId="200560258" sldId="262"/>
            <ac:spMk id="5" creationId="{15CA161F-9523-49FA-94F0-A8A8A44AD9CC}"/>
          </ac:spMkLst>
        </pc:spChg>
        <pc:graphicFrameChg chg="add mod modGraphic">
          <ac:chgData name="Nguyễn Văn Hải Long" userId="b4e1283d0b2e3e4d" providerId="LiveId" clId="{86795FBB-9BDF-4EED-9F7C-4C5AB6E905DE}" dt="2021-08-29T15:28:01.354" v="607" actId="207"/>
          <ac:graphicFrameMkLst>
            <pc:docMk/>
            <pc:sldMk cId="200560258" sldId="262"/>
            <ac:graphicFrameMk id="3" creationId="{0687FBA7-3B98-4785-90EB-D92EBC960081}"/>
          </ac:graphicFrameMkLst>
        </pc:graphicFrameChg>
        <pc:graphicFrameChg chg="del">
          <ac:chgData name="Nguyễn Văn Hải Long" userId="b4e1283d0b2e3e4d" providerId="LiveId" clId="{86795FBB-9BDF-4EED-9F7C-4C5AB6E905DE}" dt="2021-08-29T15:26:49.710" v="595" actId="478"/>
          <ac:graphicFrameMkLst>
            <pc:docMk/>
            <pc:sldMk cId="200560258" sldId="262"/>
            <ac:graphicFrameMk id="4" creationId="{3088D9EF-B076-4934-9F17-DB1304234D29}"/>
          </ac:graphicFrameMkLst>
        </pc:graphicFrameChg>
      </pc:sldChg>
      <pc:sldChg chg="add">
        <pc:chgData name="Nguyễn Văn Hải Long" userId="b4e1283d0b2e3e4d" providerId="LiveId" clId="{86795FBB-9BDF-4EED-9F7C-4C5AB6E905DE}" dt="2021-08-29T15:28:13.643" v="610"/>
        <pc:sldMkLst>
          <pc:docMk/>
          <pc:sldMk cId="3301117867" sldId="263"/>
        </pc:sldMkLst>
      </pc:sldChg>
      <pc:sldChg chg="addSp delSp modSp add mod delAnim modAnim">
        <pc:chgData name="Nguyễn Văn Hải Long" userId="b4e1283d0b2e3e4d" providerId="LiveId" clId="{86795FBB-9BDF-4EED-9F7C-4C5AB6E905DE}" dt="2021-08-29T15:37:52.487" v="771" actId="167"/>
        <pc:sldMkLst>
          <pc:docMk/>
          <pc:sldMk cId="3782013070" sldId="264"/>
        </pc:sldMkLst>
        <pc:spChg chg="mod ord">
          <ac:chgData name="Nguyễn Văn Hải Long" userId="b4e1283d0b2e3e4d" providerId="LiveId" clId="{86795FBB-9BDF-4EED-9F7C-4C5AB6E905DE}" dt="2021-08-29T15:37:52.487" v="771" actId="167"/>
          <ac:spMkLst>
            <pc:docMk/>
            <pc:sldMk cId="3782013070" sldId="264"/>
            <ac:spMk id="5" creationId="{15CA161F-9523-49FA-94F0-A8A8A44AD9CC}"/>
          </ac:spMkLst>
        </pc:spChg>
        <pc:graphicFrameChg chg="del">
          <ac:chgData name="Nguyễn Văn Hải Long" userId="b4e1283d0b2e3e4d" providerId="LiveId" clId="{86795FBB-9BDF-4EED-9F7C-4C5AB6E905DE}" dt="2021-08-29T15:29:38.496" v="697" actId="478"/>
          <ac:graphicFrameMkLst>
            <pc:docMk/>
            <pc:sldMk cId="3782013070" sldId="264"/>
            <ac:graphicFrameMk id="3" creationId="{0687FBA7-3B98-4785-90EB-D92EBC960081}"/>
          </ac:graphicFrameMkLst>
        </pc:graphicFrameChg>
        <pc:graphicFrameChg chg="add mod modGraphic">
          <ac:chgData name="Nguyễn Văn Hải Long" userId="b4e1283d0b2e3e4d" providerId="LiveId" clId="{86795FBB-9BDF-4EED-9F7C-4C5AB6E905DE}" dt="2021-08-29T15:32:34.928" v="744" actId="2711"/>
          <ac:graphicFrameMkLst>
            <pc:docMk/>
            <pc:sldMk cId="3782013070" sldId="264"/>
            <ac:graphicFrameMk id="4" creationId="{7CA8350C-D3AB-4503-85D5-3D05E6FC01BD}"/>
          </ac:graphicFrameMkLst>
        </pc:graphicFrameChg>
      </pc:sldChg>
      <pc:sldChg chg="add del">
        <pc:chgData name="Nguyễn Văn Hải Long" userId="b4e1283d0b2e3e4d" providerId="LiveId" clId="{86795FBB-9BDF-4EED-9F7C-4C5AB6E905DE}" dt="2021-08-29T15:35:15.570" v="750"/>
        <pc:sldMkLst>
          <pc:docMk/>
          <pc:sldMk cId="177218122" sldId="265"/>
        </pc:sldMkLst>
      </pc:sldChg>
      <pc:sldChg chg="addSp delSp modSp add mod delAnim modAnim">
        <pc:chgData name="Nguyễn Văn Hải Long" userId="b4e1283d0b2e3e4d" providerId="LiveId" clId="{86795FBB-9BDF-4EED-9F7C-4C5AB6E905DE}" dt="2021-08-29T15:39:10.110" v="867"/>
        <pc:sldMkLst>
          <pc:docMk/>
          <pc:sldMk cId="747772646" sldId="265"/>
        </pc:sldMkLst>
        <pc:spChg chg="add mod">
          <ac:chgData name="Nguyễn Văn Hải Long" userId="b4e1283d0b2e3e4d" providerId="LiveId" clId="{86795FBB-9BDF-4EED-9F7C-4C5AB6E905DE}" dt="2021-08-29T15:38:31.261" v="840" actId="1076"/>
          <ac:spMkLst>
            <pc:docMk/>
            <pc:sldMk cId="747772646" sldId="265"/>
            <ac:spMk id="3" creationId="{7EEC5D0D-C88A-489B-968A-1B38E99B57A8}"/>
          </ac:spMkLst>
        </pc:spChg>
        <pc:spChg chg="mod">
          <ac:chgData name="Nguyễn Văn Hải Long" userId="b4e1283d0b2e3e4d" providerId="LiveId" clId="{86795FBB-9BDF-4EED-9F7C-4C5AB6E905DE}" dt="2021-08-29T15:38:20.490" v="838" actId="20577"/>
          <ac:spMkLst>
            <pc:docMk/>
            <pc:sldMk cId="747772646" sldId="265"/>
            <ac:spMk id="5" creationId="{15CA161F-9523-49FA-94F0-A8A8A44AD9CC}"/>
          </ac:spMkLst>
        </pc:spChg>
        <pc:spChg chg="add mod">
          <ac:chgData name="Nguyễn Văn Hải Long" userId="b4e1283d0b2e3e4d" providerId="LiveId" clId="{86795FBB-9BDF-4EED-9F7C-4C5AB6E905DE}" dt="2021-08-29T15:38:31.261" v="840" actId="1076"/>
          <ac:spMkLst>
            <pc:docMk/>
            <pc:sldMk cId="747772646" sldId="265"/>
            <ac:spMk id="6" creationId="{F3F204BF-145E-4095-9C82-54D2C351534E}"/>
          </ac:spMkLst>
        </pc:spChg>
        <pc:spChg chg="add mod">
          <ac:chgData name="Nguyễn Văn Hải Long" userId="b4e1283d0b2e3e4d" providerId="LiveId" clId="{86795FBB-9BDF-4EED-9F7C-4C5AB6E905DE}" dt="2021-08-29T15:38:31.261" v="840" actId="1076"/>
          <ac:spMkLst>
            <pc:docMk/>
            <pc:sldMk cId="747772646" sldId="265"/>
            <ac:spMk id="7" creationId="{95D501A1-D998-428C-A0A5-D3EEE9E404AD}"/>
          </ac:spMkLst>
        </pc:spChg>
        <pc:grpChg chg="add mod">
          <ac:chgData name="Nguyễn Văn Hải Long" userId="b4e1283d0b2e3e4d" providerId="LiveId" clId="{86795FBB-9BDF-4EED-9F7C-4C5AB6E905DE}" dt="2021-08-29T15:38:59.800" v="866" actId="14100"/>
          <ac:grpSpMkLst>
            <pc:docMk/>
            <pc:sldMk cId="747772646" sldId="265"/>
            <ac:grpSpMk id="8" creationId="{8C085B34-7702-4557-8950-67D2C54C0092}"/>
          </ac:grpSpMkLst>
        </pc:grpChg>
        <pc:graphicFrameChg chg="del">
          <ac:chgData name="Nguyễn Văn Hải Long" userId="b4e1283d0b2e3e4d" providerId="LiveId" clId="{86795FBB-9BDF-4EED-9F7C-4C5AB6E905DE}" dt="2021-08-29T15:36:54.881" v="758" actId="478"/>
          <ac:graphicFrameMkLst>
            <pc:docMk/>
            <pc:sldMk cId="747772646" sldId="265"/>
            <ac:graphicFrameMk id="4" creationId="{7CA8350C-D3AB-4503-85D5-3D05E6FC01BD}"/>
          </ac:graphicFrameMkLst>
        </pc:graphicFrameChg>
        <pc:picChg chg="add mod">
          <ac:chgData name="Nguyễn Văn Hải Long" userId="b4e1283d0b2e3e4d" providerId="LiveId" clId="{86795FBB-9BDF-4EED-9F7C-4C5AB6E905DE}" dt="2021-08-29T15:38:59.800" v="866" actId="14100"/>
          <ac:picMkLst>
            <pc:docMk/>
            <pc:sldMk cId="747772646" sldId="265"/>
            <ac:picMk id="9217" creationId="{8E75427A-B96F-48FC-9F9A-474558A69524}"/>
          </ac:picMkLst>
        </pc:picChg>
        <pc:picChg chg="add mod">
          <ac:chgData name="Nguyễn Văn Hải Long" userId="b4e1283d0b2e3e4d" providerId="LiveId" clId="{86795FBB-9BDF-4EED-9F7C-4C5AB6E905DE}" dt="2021-08-29T15:38:59.800" v="866" actId="14100"/>
          <ac:picMkLst>
            <pc:docMk/>
            <pc:sldMk cId="747772646" sldId="265"/>
            <ac:picMk id="9218" creationId="{5DC9093A-E9B2-44C0-AFFE-DC0B69533A0E}"/>
          </ac:picMkLst>
        </pc:picChg>
      </pc:sldChg>
      <pc:sldChg chg="delSp modSp add modAnim">
        <pc:chgData name="Nguyễn Văn Hải Long" userId="b4e1283d0b2e3e4d" providerId="LiveId" clId="{86795FBB-9BDF-4EED-9F7C-4C5AB6E905DE}" dt="2021-08-29T15:45:32.759" v="974"/>
        <pc:sldMkLst>
          <pc:docMk/>
          <pc:sldMk cId="3731729078" sldId="266"/>
        </pc:sldMkLst>
        <pc:spChg chg="mod">
          <ac:chgData name="Nguyễn Văn Hải Long" userId="b4e1283d0b2e3e4d" providerId="LiveId" clId="{86795FBB-9BDF-4EED-9F7C-4C5AB6E905DE}" dt="2021-08-29T15:45:32.759" v="974"/>
          <ac:spMkLst>
            <pc:docMk/>
            <pc:sldMk cId="3731729078" sldId="266"/>
            <ac:spMk id="5" creationId="{15CA161F-9523-49FA-94F0-A8A8A44AD9CC}"/>
          </ac:spMkLst>
        </pc:spChg>
        <pc:grpChg chg="del">
          <ac:chgData name="Nguyễn Văn Hải Long" userId="b4e1283d0b2e3e4d" providerId="LiveId" clId="{86795FBB-9BDF-4EED-9F7C-4C5AB6E905DE}" dt="2021-08-29T15:40:09.527" v="872" actId="478"/>
          <ac:grpSpMkLst>
            <pc:docMk/>
            <pc:sldMk cId="3731729078" sldId="266"/>
            <ac:grpSpMk id="8" creationId="{8C085B34-7702-4557-8950-67D2C54C0092}"/>
          </ac:grpSpMkLst>
        </pc:grpChg>
      </pc:sldChg>
      <pc:sldChg chg="addSp delSp modSp add mod modAnim">
        <pc:chgData name="Nguyễn Văn Hải Long" userId="b4e1283d0b2e3e4d" providerId="LiveId" clId="{86795FBB-9BDF-4EED-9F7C-4C5AB6E905DE}" dt="2021-08-29T16:02:07.093" v="1407" actId="27636"/>
        <pc:sldMkLst>
          <pc:docMk/>
          <pc:sldMk cId="4050920811" sldId="267"/>
        </pc:sldMkLst>
        <pc:spChg chg="mod">
          <ac:chgData name="Nguyễn Văn Hải Long" userId="b4e1283d0b2e3e4d" providerId="LiveId" clId="{86795FBB-9BDF-4EED-9F7C-4C5AB6E905DE}" dt="2021-08-29T16:02:07.093" v="1407" actId="27636"/>
          <ac:spMkLst>
            <pc:docMk/>
            <pc:sldMk cId="4050920811" sldId="267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46:45.110" v="1000" actId="20577"/>
          <ac:spMkLst>
            <pc:docMk/>
            <pc:sldMk cId="4050920811" sldId="267"/>
            <ac:spMk id="5" creationId="{15CA161F-9523-49FA-94F0-A8A8A44AD9CC}"/>
          </ac:spMkLst>
        </pc:spChg>
        <pc:spChg chg="del">
          <ac:chgData name="Nguyễn Văn Hải Long" userId="b4e1283d0b2e3e4d" providerId="LiveId" clId="{86795FBB-9BDF-4EED-9F7C-4C5AB6E905DE}" dt="2021-08-29T15:46:56.896" v="1002" actId="478"/>
          <ac:spMkLst>
            <pc:docMk/>
            <pc:sldMk cId="4050920811" sldId="267"/>
            <ac:spMk id="6" creationId="{F3F204BF-145E-4095-9C82-54D2C351534E}"/>
          </ac:spMkLst>
        </pc:spChg>
        <pc:picChg chg="add mod">
          <ac:chgData name="Nguyễn Văn Hải Long" userId="b4e1283d0b2e3e4d" providerId="LiveId" clId="{86795FBB-9BDF-4EED-9F7C-4C5AB6E905DE}" dt="2021-08-29T15:47:20.565" v="1007" actId="1076"/>
          <ac:picMkLst>
            <pc:docMk/>
            <pc:sldMk cId="4050920811" sldId="267"/>
            <ac:picMk id="4" creationId="{7CEFF780-70FC-49B6-AC39-B4700B91D205}"/>
          </ac:picMkLst>
        </pc:picChg>
      </pc:sldChg>
      <pc:sldChg chg="addSp delSp modSp add mod modAnim">
        <pc:chgData name="Nguyễn Văn Hải Long" userId="b4e1283d0b2e3e4d" providerId="LiveId" clId="{86795FBB-9BDF-4EED-9F7C-4C5AB6E905DE}" dt="2021-08-29T16:02:14.050" v="1409" actId="27636"/>
        <pc:sldMkLst>
          <pc:docMk/>
          <pc:sldMk cId="1572296221" sldId="268"/>
        </pc:sldMkLst>
        <pc:spChg chg="mod">
          <ac:chgData name="Nguyễn Văn Hải Long" userId="b4e1283d0b2e3e4d" providerId="LiveId" clId="{86795FBB-9BDF-4EED-9F7C-4C5AB6E905DE}" dt="2021-08-29T16:02:14.050" v="1409" actId="27636"/>
          <ac:spMkLst>
            <pc:docMk/>
            <pc:sldMk cId="1572296221" sldId="268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47:57.174" v="1011"/>
          <ac:spMkLst>
            <pc:docMk/>
            <pc:sldMk cId="1572296221" sldId="268"/>
            <ac:spMk id="5" creationId="{15CA161F-9523-49FA-94F0-A8A8A44AD9CC}"/>
          </ac:spMkLst>
        </pc:spChg>
        <pc:picChg chg="del">
          <ac:chgData name="Nguyễn Văn Hải Long" userId="b4e1283d0b2e3e4d" providerId="LiveId" clId="{86795FBB-9BDF-4EED-9F7C-4C5AB6E905DE}" dt="2021-08-29T15:47:58.739" v="1012" actId="478"/>
          <ac:picMkLst>
            <pc:docMk/>
            <pc:sldMk cId="1572296221" sldId="268"/>
            <ac:picMk id="4" creationId="{7CEFF780-70FC-49B6-AC39-B4700B91D205}"/>
          </ac:picMkLst>
        </pc:picChg>
        <pc:picChg chg="add mod">
          <ac:chgData name="Nguyễn Văn Hải Long" userId="b4e1283d0b2e3e4d" providerId="LiveId" clId="{86795FBB-9BDF-4EED-9F7C-4C5AB6E905DE}" dt="2021-08-29T15:48:20.400" v="1022" actId="1036"/>
          <ac:picMkLst>
            <pc:docMk/>
            <pc:sldMk cId="1572296221" sldId="268"/>
            <ac:picMk id="8" creationId="{EF5F86F0-9C49-4F4F-A2FB-6A276C98A759}"/>
          </ac:picMkLst>
        </pc:picChg>
      </pc:sldChg>
      <pc:sldChg chg="add del">
        <pc:chgData name="Nguyễn Văn Hải Long" userId="b4e1283d0b2e3e4d" providerId="LiveId" clId="{86795FBB-9BDF-4EED-9F7C-4C5AB6E905DE}" dt="2021-08-29T15:46:02.508" v="977"/>
        <pc:sldMkLst>
          <pc:docMk/>
          <pc:sldMk cId="4208032614" sldId="268"/>
        </pc:sldMkLst>
      </pc:sldChg>
      <pc:sldChg chg="modSp add mod modAnim">
        <pc:chgData name="Nguyễn Văn Hải Long" userId="b4e1283d0b2e3e4d" providerId="LiveId" clId="{86795FBB-9BDF-4EED-9F7C-4C5AB6E905DE}" dt="2021-08-29T16:02:18.878" v="1411" actId="27636"/>
        <pc:sldMkLst>
          <pc:docMk/>
          <pc:sldMk cId="91817496" sldId="269"/>
        </pc:sldMkLst>
        <pc:spChg chg="mod">
          <ac:chgData name="Nguyễn Văn Hải Long" userId="b4e1283d0b2e3e4d" providerId="LiveId" clId="{86795FBB-9BDF-4EED-9F7C-4C5AB6E905DE}" dt="2021-08-29T16:02:18.878" v="1411" actId="27636"/>
          <ac:spMkLst>
            <pc:docMk/>
            <pc:sldMk cId="91817496" sldId="269"/>
            <ac:spMk id="2" creationId="{89033945-4AED-4DA9-877B-B5A3EC92D68F}"/>
          </ac:spMkLst>
        </pc:spChg>
      </pc:sldChg>
      <pc:sldChg chg="addSp delSp modSp add mod delAnim modAnim">
        <pc:chgData name="Nguyễn Văn Hải Long" userId="b4e1283d0b2e3e4d" providerId="LiveId" clId="{86795FBB-9BDF-4EED-9F7C-4C5AB6E905DE}" dt="2021-08-29T16:02:23.282" v="1413" actId="27636"/>
        <pc:sldMkLst>
          <pc:docMk/>
          <pc:sldMk cId="2303606545" sldId="270"/>
        </pc:sldMkLst>
        <pc:spChg chg="mod">
          <ac:chgData name="Nguyễn Văn Hải Long" userId="b4e1283d0b2e3e4d" providerId="LiveId" clId="{86795FBB-9BDF-4EED-9F7C-4C5AB6E905DE}" dt="2021-08-29T16:02:23.282" v="1413" actId="27636"/>
          <ac:spMkLst>
            <pc:docMk/>
            <pc:sldMk cId="2303606545" sldId="270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48:56.762" v="1028"/>
          <ac:spMkLst>
            <pc:docMk/>
            <pc:sldMk cId="2303606545" sldId="270"/>
            <ac:spMk id="5" creationId="{15CA161F-9523-49FA-94F0-A8A8A44AD9CC}"/>
          </ac:spMkLst>
        </pc:spChg>
        <pc:picChg chg="del">
          <ac:chgData name="Nguyễn Văn Hải Long" userId="b4e1283d0b2e3e4d" providerId="LiveId" clId="{86795FBB-9BDF-4EED-9F7C-4C5AB6E905DE}" dt="2021-08-29T15:48:59.206" v="1029" actId="478"/>
          <ac:picMkLst>
            <pc:docMk/>
            <pc:sldMk cId="2303606545" sldId="270"/>
            <ac:picMk id="8" creationId="{EF5F86F0-9C49-4F4F-A2FB-6A276C98A759}"/>
          </ac:picMkLst>
        </pc:picChg>
        <pc:picChg chg="add mod">
          <ac:chgData name="Nguyễn Văn Hải Long" userId="b4e1283d0b2e3e4d" providerId="LiveId" clId="{86795FBB-9BDF-4EED-9F7C-4C5AB6E905DE}" dt="2021-08-29T15:49:13.085" v="1032" actId="14100"/>
          <ac:picMkLst>
            <pc:docMk/>
            <pc:sldMk cId="2303606545" sldId="270"/>
            <ac:picMk id="9" creationId="{2578582B-0438-41CC-B1E6-5AF13DDD0B27}"/>
          </ac:picMkLst>
        </pc:picChg>
      </pc:sldChg>
      <pc:sldChg chg="addSp delSp modSp add mod delAnim modAnim">
        <pc:chgData name="Nguyễn Văn Hải Long" userId="b4e1283d0b2e3e4d" providerId="LiveId" clId="{86795FBB-9BDF-4EED-9F7C-4C5AB6E905DE}" dt="2021-08-29T16:02:27.311" v="1415" actId="27636"/>
        <pc:sldMkLst>
          <pc:docMk/>
          <pc:sldMk cId="4027656705" sldId="271"/>
        </pc:sldMkLst>
        <pc:spChg chg="mod">
          <ac:chgData name="Nguyễn Văn Hải Long" userId="b4e1283d0b2e3e4d" providerId="LiveId" clId="{86795FBB-9BDF-4EED-9F7C-4C5AB6E905DE}" dt="2021-08-29T16:02:27.311" v="1415" actId="27636"/>
          <ac:spMkLst>
            <pc:docMk/>
            <pc:sldMk cId="4027656705" sldId="271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49:40.008" v="1036" actId="20577"/>
          <ac:spMkLst>
            <pc:docMk/>
            <pc:sldMk cId="4027656705" sldId="271"/>
            <ac:spMk id="5" creationId="{15CA161F-9523-49FA-94F0-A8A8A44AD9CC}"/>
          </ac:spMkLst>
        </pc:spChg>
        <pc:picChg chg="add mod">
          <ac:chgData name="Nguyễn Văn Hải Long" userId="b4e1283d0b2e3e4d" providerId="LiveId" clId="{86795FBB-9BDF-4EED-9F7C-4C5AB6E905DE}" dt="2021-08-29T15:49:52.683" v="1040" actId="14100"/>
          <ac:picMkLst>
            <pc:docMk/>
            <pc:sldMk cId="4027656705" sldId="271"/>
            <ac:picMk id="8" creationId="{2A5054E8-2034-4D70-A03D-CA586F65B31E}"/>
          </ac:picMkLst>
        </pc:picChg>
        <pc:picChg chg="del">
          <ac:chgData name="Nguyễn Văn Hải Long" userId="b4e1283d0b2e3e4d" providerId="LiveId" clId="{86795FBB-9BDF-4EED-9F7C-4C5AB6E905DE}" dt="2021-08-29T15:49:42.292" v="1037" actId="478"/>
          <ac:picMkLst>
            <pc:docMk/>
            <pc:sldMk cId="4027656705" sldId="271"/>
            <ac:picMk id="9" creationId="{2578582B-0438-41CC-B1E6-5AF13DDD0B27}"/>
          </ac:picMkLst>
        </pc:picChg>
      </pc:sldChg>
      <pc:sldChg chg="modSp add mod">
        <pc:chgData name="Nguyễn Văn Hải Long" userId="b4e1283d0b2e3e4d" providerId="LiveId" clId="{86795FBB-9BDF-4EED-9F7C-4C5AB6E905DE}" dt="2021-08-29T16:02:34.241" v="1417" actId="27636"/>
        <pc:sldMkLst>
          <pc:docMk/>
          <pc:sldMk cId="1682354432" sldId="272"/>
        </pc:sldMkLst>
        <pc:spChg chg="mod">
          <ac:chgData name="Nguyễn Văn Hải Long" userId="b4e1283d0b2e3e4d" providerId="LiveId" clId="{86795FBB-9BDF-4EED-9F7C-4C5AB6E905DE}" dt="2021-08-29T16:02:34.241" v="1417" actId="27636"/>
          <ac:spMkLst>
            <pc:docMk/>
            <pc:sldMk cId="1682354432" sldId="272"/>
            <ac:spMk id="2" creationId="{89033945-4AED-4DA9-877B-B5A3EC92D68F}"/>
          </ac:spMkLst>
        </pc:spChg>
      </pc:sldChg>
      <pc:sldChg chg="delSp modSp add mod delAnim">
        <pc:chgData name="Nguyễn Văn Hải Long" userId="b4e1283d0b2e3e4d" providerId="LiveId" clId="{86795FBB-9BDF-4EED-9F7C-4C5AB6E905DE}" dt="2021-08-29T16:02:40.875" v="1419" actId="27636"/>
        <pc:sldMkLst>
          <pc:docMk/>
          <pc:sldMk cId="3715469067" sldId="273"/>
        </pc:sldMkLst>
        <pc:spChg chg="mod">
          <ac:chgData name="Nguyễn Văn Hải Long" userId="b4e1283d0b2e3e4d" providerId="LiveId" clId="{86795FBB-9BDF-4EED-9F7C-4C5AB6E905DE}" dt="2021-08-29T16:02:40.875" v="1419" actId="27636"/>
          <ac:spMkLst>
            <pc:docMk/>
            <pc:sldMk cId="3715469067" sldId="273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53:37.469" v="1234"/>
          <ac:spMkLst>
            <pc:docMk/>
            <pc:sldMk cId="3715469067" sldId="273"/>
            <ac:spMk id="5" creationId="{15CA161F-9523-49FA-94F0-A8A8A44AD9CC}"/>
          </ac:spMkLst>
        </pc:spChg>
        <pc:picChg chg="del">
          <ac:chgData name="Nguyễn Văn Hải Long" userId="b4e1283d0b2e3e4d" providerId="LiveId" clId="{86795FBB-9BDF-4EED-9F7C-4C5AB6E905DE}" dt="2021-08-29T15:50:57.392" v="1044" actId="478"/>
          <ac:picMkLst>
            <pc:docMk/>
            <pc:sldMk cId="3715469067" sldId="273"/>
            <ac:picMk id="8" creationId="{2A5054E8-2034-4D70-A03D-CA586F65B31E}"/>
          </ac:picMkLst>
        </pc:picChg>
      </pc:sldChg>
      <pc:sldChg chg="addSp delSp modSp add mod delAnim modAnim">
        <pc:chgData name="Nguyễn Văn Hải Long" userId="b4e1283d0b2e3e4d" providerId="LiveId" clId="{86795FBB-9BDF-4EED-9F7C-4C5AB6E905DE}" dt="2021-08-29T16:02:46.008" v="1421" actId="27636"/>
        <pc:sldMkLst>
          <pc:docMk/>
          <pc:sldMk cId="2448883611" sldId="274"/>
        </pc:sldMkLst>
        <pc:spChg chg="mod">
          <ac:chgData name="Nguyễn Văn Hải Long" userId="b4e1283d0b2e3e4d" providerId="LiveId" clId="{86795FBB-9BDF-4EED-9F7C-4C5AB6E905DE}" dt="2021-08-29T16:02:46.008" v="1421" actId="27636"/>
          <ac:spMkLst>
            <pc:docMk/>
            <pc:sldMk cId="2448883611" sldId="274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54:03.363" v="1270" actId="20577"/>
          <ac:spMkLst>
            <pc:docMk/>
            <pc:sldMk cId="2448883611" sldId="274"/>
            <ac:spMk id="5" creationId="{15CA161F-9523-49FA-94F0-A8A8A44AD9CC}"/>
          </ac:spMkLst>
        </pc:spChg>
        <pc:spChg chg="add del mod">
          <ac:chgData name="Nguyễn Văn Hải Long" userId="b4e1283d0b2e3e4d" providerId="LiveId" clId="{86795FBB-9BDF-4EED-9F7C-4C5AB6E905DE}" dt="2021-08-29T15:56:37.066" v="1301" actId="478"/>
          <ac:spMkLst>
            <pc:docMk/>
            <pc:sldMk cId="2448883611" sldId="274"/>
            <ac:spMk id="6" creationId="{722BE520-E849-415B-922B-2B13EA9D0165}"/>
          </ac:spMkLst>
        </pc:spChg>
        <pc:spChg chg="add mod">
          <ac:chgData name="Nguyễn Văn Hải Long" userId="b4e1283d0b2e3e4d" providerId="LiveId" clId="{86795FBB-9BDF-4EED-9F7C-4C5AB6E905DE}" dt="2021-08-29T15:55:05.559" v="1280" actId="1076"/>
          <ac:spMkLst>
            <pc:docMk/>
            <pc:sldMk cId="2448883611" sldId="274"/>
            <ac:spMk id="9" creationId="{27348DDC-BDD1-4BC7-B63E-9F0441C277B8}"/>
          </ac:spMkLst>
        </pc:spChg>
        <pc:spChg chg="add del mod">
          <ac:chgData name="Nguyễn Văn Hải Long" userId="b4e1283d0b2e3e4d" providerId="LiveId" clId="{86795FBB-9BDF-4EED-9F7C-4C5AB6E905DE}" dt="2021-08-29T15:57:06.240" v="1309"/>
          <ac:spMkLst>
            <pc:docMk/>
            <pc:sldMk cId="2448883611" sldId="274"/>
            <ac:spMk id="11" creationId="{CBF8F1F5-17E1-4F4C-8E09-28A54772D121}"/>
          </ac:spMkLst>
        </pc:spChg>
        <pc:spChg chg="add del mod">
          <ac:chgData name="Nguyễn Văn Hải Long" userId="b4e1283d0b2e3e4d" providerId="LiveId" clId="{86795FBB-9BDF-4EED-9F7C-4C5AB6E905DE}" dt="2021-08-29T15:57:06.240" v="1309"/>
          <ac:spMkLst>
            <pc:docMk/>
            <pc:sldMk cId="2448883611" sldId="274"/>
            <ac:spMk id="12" creationId="{A1F813C9-3EA6-4B39-9D85-73A9CE770363}"/>
          </ac:spMkLst>
        </pc:spChg>
        <pc:spChg chg="add del">
          <ac:chgData name="Nguyễn Văn Hải Long" userId="b4e1283d0b2e3e4d" providerId="LiveId" clId="{86795FBB-9BDF-4EED-9F7C-4C5AB6E905DE}" dt="2021-08-29T15:58:31.922" v="1328"/>
          <ac:spMkLst>
            <pc:docMk/>
            <pc:sldMk cId="2448883611" sldId="274"/>
            <ac:spMk id="16" creationId="{DEEE3408-3C2D-42A2-9EFC-9F9B5FCA1F96}"/>
          </ac:spMkLst>
        </pc:spChg>
        <pc:spChg chg="add del">
          <ac:chgData name="Nguyễn Văn Hải Long" userId="b4e1283d0b2e3e4d" providerId="LiveId" clId="{86795FBB-9BDF-4EED-9F7C-4C5AB6E905DE}" dt="2021-08-29T15:58:31.922" v="1328"/>
          <ac:spMkLst>
            <pc:docMk/>
            <pc:sldMk cId="2448883611" sldId="274"/>
            <ac:spMk id="17" creationId="{0E8AC823-6265-469B-BA56-42FC170B65DE}"/>
          </ac:spMkLst>
        </pc:spChg>
        <pc:picChg chg="add mod">
          <ac:chgData name="Nguyễn Văn Hải Long" userId="b4e1283d0b2e3e4d" providerId="LiveId" clId="{86795FBB-9BDF-4EED-9F7C-4C5AB6E905DE}" dt="2021-08-29T15:55:05.559" v="1280" actId="1076"/>
          <ac:picMkLst>
            <pc:docMk/>
            <pc:sldMk cId="2448883611" sldId="274"/>
            <ac:picMk id="4" creationId="{886644D0-FF7F-47C8-B55A-75F00A5F6A63}"/>
          </ac:picMkLst>
        </pc:picChg>
        <pc:picChg chg="del">
          <ac:chgData name="Nguyễn Văn Hải Long" userId="b4e1283d0b2e3e4d" providerId="LiveId" clId="{86795FBB-9BDF-4EED-9F7C-4C5AB6E905DE}" dt="2021-08-29T15:54:05.279" v="1271" actId="478"/>
          <ac:picMkLst>
            <pc:docMk/>
            <pc:sldMk cId="2448883611" sldId="274"/>
            <ac:picMk id="8" creationId="{2A5054E8-2034-4D70-A03D-CA586F65B31E}"/>
          </ac:picMkLst>
        </pc:picChg>
        <pc:picChg chg="add mod">
          <ac:chgData name="Nguyễn Văn Hải Long" userId="b4e1283d0b2e3e4d" providerId="LiveId" clId="{86795FBB-9BDF-4EED-9F7C-4C5AB6E905DE}" dt="2021-08-29T15:55:56.567" v="1292" actId="1076"/>
          <ac:picMkLst>
            <pc:docMk/>
            <pc:sldMk cId="2448883611" sldId="274"/>
            <ac:picMk id="10" creationId="{44870F91-03FA-443A-9550-DF446170F02D}"/>
          </ac:picMkLst>
        </pc:picChg>
        <pc:picChg chg="add mod">
          <ac:chgData name="Nguyễn Văn Hải Long" userId="b4e1283d0b2e3e4d" providerId="LiveId" clId="{86795FBB-9BDF-4EED-9F7C-4C5AB6E905DE}" dt="2021-08-29T15:57:18.666" v="1313" actId="1076"/>
          <ac:picMkLst>
            <pc:docMk/>
            <pc:sldMk cId="2448883611" sldId="274"/>
            <ac:picMk id="13" creationId="{D37A4387-6C11-442B-8341-2BE248971673}"/>
          </ac:picMkLst>
        </pc:picChg>
        <pc:picChg chg="add mod">
          <ac:chgData name="Nguyễn Văn Hải Long" userId="b4e1283d0b2e3e4d" providerId="LiveId" clId="{86795FBB-9BDF-4EED-9F7C-4C5AB6E905DE}" dt="2021-08-29T15:57:49.318" v="1319" actId="1076"/>
          <ac:picMkLst>
            <pc:docMk/>
            <pc:sldMk cId="2448883611" sldId="274"/>
            <ac:picMk id="14" creationId="{79834169-83DD-4A7F-AA4B-DCBA6A5D9FF0}"/>
          </ac:picMkLst>
        </pc:picChg>
        <pc:picChg chg="add mod">
          <ac:chgData name="Nguyễn Văn Hải Long" userId="b4e1283d0b2e3e4d" providerId="LiveId" clId="{86795FBB-9BDF-4EED-9F7C-4C5AB6E905DE}" dt="2021-08-29T15:58:10.513" v="1324" actId="14100"/>
          <ac:picMkLst>
            <pc:docMk/>
            <pc:sldMk cId="2448883611" sldId="274"/>
            <ac:picMk id="15" creationId="{C46CC320-778D-4CDA-9E4F-067AEAD8A425}"/>
          </ac:picMkLst>
        </pc:picChg>
        <pc:picChg chg="add mod">
          <ac:chgData name="Nguyễn Văn Hải Long" userId="b4e1283d0b2e3e4d" providerId="LiveId" clId="{86795FBB-9BDF-4EED-9F7C-4C5AB6E905DE}" dt="2021-08-29T15:59:12.981" v="1339" actId="1076"/>
          <ac:picMkLst>
            <pc:docMk/>
            <pc:sldMk cId="2448883611" sldId="274"/>
            <ac:picMk id="18" creationId="{FB3DAB52-E9F9-4089-AA46-88D0232AFFB1}"/>
          </ac:picMkLst>
        </pc:picChg>
        <pc:picChg chg="add del mod">
          <ac:chgData name="Nguyễn Văn Hải Long" userId="b4e1283d0b2e3e4d" providerId="LiveId" clId="{86795FBB-9BDF-4EED-9F7C-4C5AB6E905DE}" dt="2021-08-29T15:55:18.910" v="1285" actId="478"/>
          <ac:picMkLst>
            <pc:docMk/>
            <pc:sldMk cId="2448883611" sldId="274"/>
            <ac:picMk id="10241" creationId="{6CE20FDB-44F1-4DA6-89FC-978899690491}"/>
          </ac:picMkLst>
        </pc:picChg>
        <pc:picChg chg="add del mod">
          <ac:chgData name="Nguyễn Văn Hải Long" userId="b4e1283d0b2e3e4d" providerId="LiveId" clId="{86795FBB-9BDF-4EED-9F7C-4C5AB6E905DE}" dt="2021-08-29T15:57:06.240" v="1309"/>
          <ac:picMkLst>
            <pc:docMk/>
            <pc:sldMk cId="2448883611" sldId="274"/>
            <ac:picMk id="10244" creationId="{7DBA4918-B96E-4B05-889C-400E49FF1A71}"/>
          </ac:picMkLst>
        </pc:picChg>
        <pc:picChg chg="add del">
          <ac:chgData name="Nguyễn Văn Hải Long" userId="b4e1283d0b2e3e4d" providerId="LiveId" clId="{86795FBB-9BDF-4EED-9F7C-4C5AB6E905DE}" dt="2021-08-29T15:58:31.922" v="1328"/>
          <ac:picMkLst>
            <pc:docMk/>
            <pc:sldMk cId="2448883611" sldId="274"/>
            <ac:picMk id="10247" creationId="{611962AE-347C-40AC-8020-2D93E79F91C8}"/>
          </ac:picMkLst>
        </pc:picChg>
      </pc:sldChg>
      <pc:sldChg chg="addSp delSp modSp add mod delAnim modAnim">
        <pc:chgData name="Nguyễn Văn Hải Long" userId="b4e1283d0b2e3e4d" providerId="LiveId" clId="{86795FBB-9BDF-4EED-9F7C-4C5AB6E905DE}" dt="2021-08-29T16:00:43.466" v="1382"/>
        <pc:sldMkLst>
          <pc:docMk/>
          <pc:sldMk cId="3615476253" sldId="275"/>
        </pc:sldMkLst>
        <pc:spChg chg="del">
          <ac:chgData name="Nguyễn Văn Hải Long" userId="b4e1283d0b2e3e4d" providerId="LiveId" clId="{86795FBB-9BDF-4EED-9F7C-4C5AB6E905DE}" dt="2021-08-29T15:59:41.951" v="1341" actId="478"/>
          <ac:spMkLst>
            <pc:docMk/>
            <pc:sldMk cId="3615476253" sldId="275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5:59:58.243" v="1369" actId="1076"/>
          <ac:spMkLst>
            <pc:docMk/>
            <pc:sldMk cId="3615476253" sldId="275"/>
            <ac:spMk id="5" creationId="{15CA161F-9523-49FA-94F0-A8A8A44AD9CC}"/>
          </ac:spMkLst>
        </pc:spChg>
        <pc:spChg chg="add del mod">
          <ac:chgData name="Nguyễn Văn Hải Long" userId="b4e1283d0b2e3e4d" providerId="LiveId" clId="{86795FBB-9BDF-4EED-9F7C-4C5AB6E905DE}" dt="2021-08-29T15:59:45.542" v="1342" actId="478"/>
          <ac:spMkLst>
            <pc:docMk/>
            <pc:sldMk cId="3615476253" sldId="275"/>
            <ac:spMk id="6" creationId="{717419AD-F5CD-473E-9184-FD1F2EAD92B8}"/>
          </ac:spMkLst>
        </pc:spChg>
        <pc:spChg chg="add del">
          <ac:chgData name="Nguyễn Văn Hải Long" userId="b4e1283d0b2e3e4d" providerId="LiveId" clId="{86795FBB-9BDF-4EED-9F7C-4C5AB6E905DE}" dt="2021-08-29T16:00:32.805" v="1377"/>
          <ac:spMkLst>
            <pc:docMk/>
            <pc:sldMk cId="3615476253" sldId="275"/>
            <ac:spMk id="9" creationId="{CAEEF81B-0FF6-4850-890D-2D7CB3050019}"/>
          </ac:spMkLst>
        </pc:spChg>
        <pc:spChg chg="add del">
          <ac:chgData name="Nguyễn Văn Hải Long" userId="b4e1283d0b2e3e4d" providerId="LiveId" clId="{86795FBB-9BDF-4EED-9F7C-4C5AB6E905DE}" dt="2021-08-29T16:00:32.805" v="1377"/>
          <ac:spMkLst>
            <pc:docMk/>
            <pc:sldMk cId="3615476253" sldId="275"/>
            <ac:spMk id="10" creationId="{EF499E7D-9DCB-4738-8D91-FBCAE012A7C4}"/>
          </ac:spMkLst>
        </pc:spChg>
        <pc:picChg chg="add mod">
          <ac:chgData name="Nguyễn Văn Hải Long" userId="b4e1283d0b2e3e4d" providerId="LiveId" clId="{86795FBB-9BDF-4EED-9F7C-4C5AB6E905DE}" dt="2021-08-29T16:00:16.042" v="1373" actId="1076"/>
          <ac:picMkLst>
            <pc:docMk/>
            <pc:sldMk cId="3615476253" sldId="275"/>
            <ac:picMk id="8" creationId="{79F9E443-ED9B-4EF6-AD7D-AEEEE9D01F47}"/>
          </ac:picMkLst>
        </pc:picChg>
        <pc:picChg chg="add mod">
          <ac:chgData name="Nguyễn Văn Hải Long" userId="b4e1283d0b2e3e4d" providerId="LiveId" clId="{86795FBB-9BDF-4EED-9F7C-4C5AB6E905DE}" dt="2021-08-29T16:00:40.050" v="1380" actId="14100"/>
          <ac:picMkLst>
            <pc:docMk/>
            <pc:sldMk cId="3615476253" sldId="275"/>
            <ac:picMk id="11" creationId="{46E7E9F9-2CFD-47FA-B106-895DBEB0ED14}"/>
          </ac:picMkLst>
        </pc:picChg>
        <pc:picChg chg="add del">
          <ac:chgData name="Nguyễn Văn Hải Long" userId="b4e1283d0b2e3e4d" providerId="LiveId" clId="{86795FBB-9BDF-4EED-9F7C-4C5AB6E905DE}" dt="2021-08-29T16:00:32.805" v="1377"/>
          <ac:picMkLst>
            <pc:docMk/>
            <pc:sldMk cId="3615476253" sldId="275"/>
            <ac:picMk id="19457" creationId="{41909F81-56FB-4BD2-98D1-2FC8826DE013}"/>
          </ac:picMkLst>
        </pc:picChg>
      </pc:sldChg>
      <pc:sldChg chg="modSp add mod">
        <pc:chgData name="Nguyễn Văn Hải Long" userId="b4e1283d0b2e3e4d" providerId="LiveId" clId="{86795FBB-9BDF-4EED-9F7C-4C5AB6E905DE}" dt="2021-08-29T16:03:30.957" v="1457" actId="20577"/>
        <pc:sldMkLst>
          <pc:docMk/>
          <pc:sldMk cId="2759209216" sldId="276"/>
        </pc:sldMkLst>
        <pc:spChg chg="mod">
          <ac:chgData name="Nguyễn Văn Hải Long" userId="b4e1283d0b2e3e4d" providerId="LiveId" clId="{86795FBB-9BDF-4EED-9F7C-4C5AB6E905DE}" dt="2021-08-29T16:02:56.554" v="1424" actId="1076"/>
          <ac:spMkLst>
            <pc:docMk/>
            <pc:sldMk cId="2759209216" sldId="276"/>
            <ac:spMk id="2" creationId="{89033945-4AED-4DA9-877B-B5A3EC92D68F}"/>
          </ac:spMkLst>
        </pc:spChg>
        <pc:spChg chg="mod">
          <ac:chgData name="Nguyễn Văn Hải Long" userId="b4e1283d0b2e3e4d" providerId="LiveId" clId="{86795FBB-9BDF-4EED-9F7C-4C5AB6E905DE}" dt="2021-08-29T16:03:30.957" v="1457" actId="20577"/>
          <ac:spMkLst>
            <pc:docMk/>
            <pc:sldMk cId="2759209216" sldId="276"/>
            <ac:spMk id="5" creationId="{15CA161F-9523-49FA-94F0-A8A8A44AD9CC}"/>
          </ac:spMkLst>
        </pc:spChg>
      </pc:sldChg>
      <pc:sldChg chg="addSp delSp modSp new mod setBg modAnim">
        <pc:chgData name="Nguyễn Văn Hải Long" userId="b4e1283d0b2e3e4d" providerId="LiveId" clId="{86795FBB-9BDF-4EED-9F7C-4C5AB6E905DE}" dt="2021-08-29T16:07:05.211" v="1742"/>
        <pc:sldMkLst>
          <pc:docMk/>
          <pc:sldMk cId="259508701" sldId="277"/>
        </pc:sldMkLst>
        <pc:spChg chg="del">
          <ac:chgData name="Nguyễn Văn Hải Long" userId="b4e1283d0b2e3e4d" providerId="LiveId" clId="{86795FBB-9BDF-4EED-9F7C-4C5AB6E905DE}" dt="2021-08-29T16:03:39.700" v="1459" actId="478"/>
          <ac:spMkLst>
            <pc:docMk/>
            <pc:sldMk cId="259508701" sldId="277"/>
            <ac:spMk id="2" creationId="{8A7CA1F2-7697-46DC-A308-A30655CB2A48}"/>
          </ac:spMkLst>
        </pc:spChg>
        <pc:spChg chg="mod">
          <ac:chgData name="Nguyễn Văn Hải Long" userId="b4e1283d0b2e3e4d" providerId="LiveId" clId="{86795FBB-9BDF-4EED-9F7C-4C5AB6E905DE}" dt="2021-08-29T16:05:12.353" v="1627" actId="1076"/>
          <ac:spMkLst>
            <pc:docMk/>
            <pc:sldMk cId="259508701" sldId="277"/>
            <ac:spMk id="3" creationId="{F264D0F9-2B0E-43D6-B78C-20100E8AF784}"/>
          </ac:spMkLst>
        </pc:spChg>
        <pc:picChg chg="add mod">
          <ac:chgData name="Nguyễn Văn Hải Long" userId="b4e1283d0b2e3e4d" providerId="LiveId" clId="{86795FBB-9BDF-4EED-9F7C-4C5AB6E905DE}" dt="2021-08-29T16:05:56.692" v="1629" actId="1076"/>
          <ac:picMkLst>
            <pc:docMk/>
            <pc:sldMk cId="259508701" sldId="277"/>
            <ac:picMk id="20482" creationId="{90266507-53DA-4AFC-ABA3-7AF47E808B50}"/>
          </ac:picMkLst>
        </pc:picChg>
      </pc:sldChg>
      <pc:sldMasterChg chg="setBg modSldLayout">
        <pc:chgData name="Nguyễn Văn Hải Long" userId="b4e1283d0b2e3e4d" providerId="LiveId" clId="{86795FBB-9BDF-4EED-9F7C-4C5AB6E905DE}" dt="2021-08-29T16:07:01.028" v="1741"/>
        <pc:sldMasterMkLst>
          <pc:docMk/>
          <pc:sldMasterMk cId="3030600994" sldId="2147483722"/>
        </pc:sldMasterMkLst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597314035" sldId="2147483723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74736845" sldId="2147483724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579606784" sldId="2147483725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091489640" sldId="2147483726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475655879" sldId="2147483727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569769927" sldId="2147483728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594735897" sldId="2147483729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452369289" sldId="2147483730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527088600" sldId="2147483731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2052953503" sldId="2147483732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2913991428" sldId="2147483733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3936053773" sldId="2147483734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297830508" sldId="2147483735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220763567" sldId="2147483736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1813997506" sldId="2147483737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537869718" sldId="2147483738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2908832988" sldId="2147483739"/>
          </pc:sldLayoutMkLst>
        </pc:sldLayoutChg>
        <pc:sldLayoutChg chg="setBg">
          <pc:chgData name="Nguyễn Văn Hải Long" userId="b4e1283d0b2e3e4d" providerId="LiveId" clId="{86795FBB-9BDF-4EED-9F7C-4C5AB6E905DE}" dt="2021-08-29T16:07:01.028" v="1741"/>
          <pc:sldLayoutMkLst>
            <pc:docMk/>
            <pc:sldMasterMk cId="3030600994" sldId="2147483722"/>
            <pc:sldLayoutMk cId="4268523228" sldId="214748374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1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535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14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60537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5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35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7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697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329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2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68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96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58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692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8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by João Vitor Margulhano on Motion Design | Graphic design jobs, Asana,  Design jobs">
            <a:extLst>
              <a:ext uri="{FF2B5EF4-FFF2-40B4-BE49-F238E27FC236}">
                <a16:creationId xmlns:a16="http://schemas.microsoft.com/office/drawing/2014/main" id="{31881D46-9EAE-478C-A173-C8110C688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" y="2434268"/>
            <a:ext cx="2804984" cy="198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FC15B-D65C-4167-A843-4D6EC7D03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4" y="172995"/>
            <a:ext cx="8849347" cy="1256328"/>
          </a:xfrm>
        </p:spPr>
        <p:txBody>
          <a:bodyPr>
            <a:normAutofit/>
          </a:bodyPr>
          <a:lstStyle/>
          <a:p>
            <a:pPr algn="ctr">
              <a:tabLst>
                <a:tab pos="1651000" algn="l"/>
                <a:tab pos="3549650" algn="l"/>
              </a:tabLst>
            </a:pP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</a:rPr>
              <a:t>Đồ ÁN MÔN HỌC</a:t>
            </a:r>
            <a:br>
              <a:rPr lang="vi-VN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DỰ ÁN XÂY DỤNG WEBSITE</a:t>
            </a:r>
            <a:br>
              <a:rPr lang="vi-VN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 SÁCH TRỰC TUYẾN (NHÀ SÁCH HL)</a:t>
            </a:r>
            <a:endParaRPr lang="en-US" sz="8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E4CDF-FB7B-44C0-9A32-872F57E81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2693" y="1852099"/>
            <a:ext cx="9391135" cy="315380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Giáo viên hướng dẫn		: Bùi Chí Thành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Lớp học phần			: 60.CNTT-1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Nhóm thực hiện		: Nhóm 14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Thành viên: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Sinh viên 1			: Nguyễn Văn Hải Long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MSSV				: 60136035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Sinh viên 2			: Ngô Minh Thư</a:t>
            </a:r>
          </a:p>
          <a:p>
            <a:pPr algn="l"/>
            <a:r>
              <a:rPr lang="vi-VN" b="1">
                <a:solidFill>
                  <a:schemeClr val="tx1"/>
                </a:solidFill>
                <a:latin typeface="+mj-lt"/>
              </a:rPr>
              <a:t>MSSV				: 60137031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Biểu đồ Gantt</a:t>
            </a:r>
          </a:p>
          <a:p>
            <a:r>
              <a:rPr lang="vi-VN">
                <a:latin typeface="+mj-lt"/>
              </a:rPr>
              <a:t>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085B34-7702-4557-8950-67D2C54C0092}"/>
              </a:ext>
            </a:extLst>
          </p:cNvPr>
          <p:cNvGrpSpPr/>
          <p:nvPr/>
        </p:nvGrpSpPr>
        <p:grpSpPr>
          <a:xfrm>
            <a:off x="616234" y="1211886"/>
            <a:ext cx="10696200" cy="5646114"/>
            <a:chOff x="2588725" y="1267097"/>
            <a:chExt cx="5791200" cy="4530358"/>
          </a:xfrm>
        </p:grpSpPr>
        <p:pic>
          <p:nvPicPr>
            <p:cNvPr id="9218" name="Picture 78">
              <a:extLst>
                <a:ext uri="{FF2B5EF4-FFF2-40B4-BE49-F238E27FC236}">
                  <a16:creationId xmlns:a16="http://schemas.microsoft.com/office/drawing/2014/main" id="{5DC9093A-E9B2-44C0-AFFE-DC0B69533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73" b="4799"/>
            <a:stretch>
              <a:fillRect/>
            </a:stretch>
          </p:blipFill>
          <p:spPr bwMode="auto">
            <a:xfrm>
              <a:off x="2588725" y="1267097"/>
              <a:ext cx="579120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7" name="Picture 79">
              <a:extLst>
                <a:ext uri="{FF2B5EF4-FFF2-40B4-BE49-F238E27FC236}">
                  <a16:creationId xmlns:a16="http://schemas.microsoft.com/office/drawing/2014/main" id="{8E75427A-B96F-48FC-9F9A-474558A69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85"/>
            <a:stretch>
              <a:fillRect/>
            </a:stretch>
          </p:blipFill>
          <p:spPr bwMode="auto">
            <a:xfrm>
              <a:off x="2588725" y="3949605"/>
              <a:ext cx="5791200" cy="184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3F204BF-145E-4095-9C82-54D2C351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39626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Phân tích rủi ro</a:t>
            </a:r>
          </a:p>
          <a:p>
            <a:r>
              <a:rPr lang="vi-VN">
                <a:latin typeface="+mj-lt"/>
              </a:rPr>
              <a:t>	Rủi ro về kế hoạch:</a:t>
            </a:r>
          </a:p>
          <a:p>
            <a:r>
              <a:rPr lang="vi-VN">
                <a:latin typeface="+mj-lt"/>
              </a:rPr>
              <a:t>	- Không đồng bộ được</a:t>
            </a:r>
          </a:p>
          <a:p>
            <a:r>
              <a:rPr lang="vi-VN">
                <a:latin typeface="+mj-lt"/>
              </a:rPr>
              <a:t>	- Chi phí ước tính không chuẩn</a:t>
            </a:r>
          </a:p>
          <a:p>
            <a:r>
              <a:rPr lang="vi-VN">
                <a:latin typeface="+mj-lt"/>
              </a:rPr>
              <a:t>	- Ước lượng thời gian không đúng</a:t>
            </a:r>
          </a:p>
          <a:p>
            <a:r>
              <a:rPr lang="vi-VN">
                <a:latin typeface="+mj-lt"/>
              </a:rPr>
              <a:t>	- Người quản lý dự án chưa sát sao với từng bước đi trong kế hoạch của dự án</a:t>
            </a:r>
          </a:p>
          <a:p>
            <a:r>
              <a:rPr lang="vi-VN">
                <a:latin typeface="+mj-lt"/>
              </a:rPr>
              <a:t>	- Kế hoạch dự án không hợp lý</a:t>
            </a:r>
          </a:p>
          <a:p>
            <a:r>
              <a:rPr lang="vi-VN">
                <a:latin typeface="+mj-lt"/>
              </a:rPr>
              <a:t>	- Chất lượng sản phẩm chưa đạt yêu cầu của khách hàng</a:t>
            </a:r>
          </a:p>
          <a:p>
            <a:r>
              <a:rPr lang="vi-VN">
                <a:latin typeface="+mj-lt"/>
              </a:rPr>
              <a:t>	- Nhân lực thực hiện dự án bị thiếu so với dự kiến ban đầu</a:t>
            </a:r>
          </a:p>
          <a:p>
            <a:r>
              <a:rPr lang="vi-VN">
                <a:latin typeface="+mj-lt"/>
              </a:rPr>
              <a:t>	Rủi ro về nội bộ:</a:t>
            </a:r>
          </a:p>
          <a:p>
            <a:r>
              <a:rPr lang="vi-VN">
                <a:latin typeface="+mj-lt"/>
              </a:rPr>
              <a:t>	- Sự phối hợp giữa các cá nhân trong nhóm không tốt</a:t>
            </a:r>
          </a:p>
          <a:p>
            <a:r>
              <a:rPr lang="vi-VN">
                <a:latin typeface="+mj-lt"/>
              </a:rPr>
              <a:t>	Rủi ro về thực hiện:</a:t>
            </a:r>
          </a:p>
          <a:p>
            <a:r>
              <a:rPr lang="vi-VN">
                <a:latin typeface="+mj-lt"/>
              </a:rPr>
              <a:t>	- Xác định yêu cầu về sản phẩm chưa đúng</a:t>
            </a:r>
          </a:p>
          <a:p>
            <a:r>
              <a:rPr lang="vi-VN">
                <a:latin typeface="+mj-lt"/>
              </a:rPr>
              <a:t>	- Không gặp gỡ được Khách hàng khi có vấn đề cần trao đổi</a:t>
            </a:r>
          </a:p>
          <a:p>
            <a:r>
              <a:rPr lang="vi-VN">
                <a:latin typeface="+mj-lt"/>
              </a:rPr>
              <a:t>	- Thiếu các kỹ thuật về công nghệ và ý tưởng khi triển khai sản phẩm</a:t>
            </a:r>
          </a:p>
          <a:p>
            <a:r>
              <a:rPr lang="vi-VN">
                <a:latin typeface="+mj-lt"/>
              </a:rPr>
              <a:t>	- Giá cả các thiết bị kỹ thuật tăng lên quá so với dự kiến</a:t>
            </a:r>
          </a:p>
          <a:p>
            <a:r>
              <a:rPr lang="vi-VN">
                <a:latin typeface="+mj-lt"/>
              </a:rPr>
              <a:t>	- Khi hoàn thành các phân hệ nhưng chưa gặp được khách hàng để bàn giao cho khách hàng</a:t>
            </a:r>
          </a:p>
          <a:p>
            <a:r>
              <a:rPr lang="vi-VN">
                <a:latin typeface="+mj-lt"/>
              </a:rPr>
              <a:t>	- Nghiệm thu sản phẩm chậm hơn dự kiến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3F204BF-145E-4095-9C82-54D2C351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39626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2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Biểu đồ chức năng hệ thống: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FF780-70FC-49B6-AC39-B4700B91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55" y="1532478"/>
            <a:ext cx="8016489" cy="41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Sơ đồ ER: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F86F0-9C49-4F4F-A2FB-6A276C98A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1332412"/>
            <a:ext cx="8138160" cy="5418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22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Sơ đồ ER: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F86F0-9C49-4F4F-A2FB-6A276C98A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1332412"/>
            <a:ext cx="8138160" cy="5418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8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Sơ đồ Use-case: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8582B-0438-41CC-B1E6-5AF13DDD0B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51" y="1558688"/>
            <a:ext cx="8519807" cy="5299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6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Mô hình quan hệ dữ liệu: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054E8-2034-4D70-A03D-CA586F65B3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65" y="1558687"/>
            <a:ext cx="8255091" cy="5299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5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Mô hình quan hệ dữ liệu: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054E8-2034-4D70-A03D-CA586F65B3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65" y="1558687"/>
            <a:ext cx="8255091" cy="5299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3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Yêu cầu chức năng:</a:t>
            </a:r>
          </a:p>
          <a:p>
            <a:r>
              <a:rPr lang="vi-VN" b="1">
                <a:latin typeface="+mj-lt"/>
              </a:rPr>
              <a:t>	</a:t>
            </a:r>
            <a:r>
              <a:rPr lang="vi-VN">
                <a:latin typeface="+mj-lt"/>
              </a:rPr>
              <a:t>Đối với người dùng:</a:t>
            </a:r>
          </a:p>
          <a:p>
            <a:r>
              <a:rPr lang="vi-VN">
                <a:latin typeface="+mj-lt"/>
              </a:rPr>
              <a:t>	- Xem sản phẩm</a:t>
            </a:r>
          </a:p>
          <a:p>
            <a:r>
              <a:rPr lang="vi-VN">
                <a:latin typeface="+mj-lt"/>
              </a:rPr>
              <a:t>	- Tìm kiếm</a:t>
            </a:r>
          </a:p>
          <a:p>
            <a:r>
              <a:rPr lang="vi-VN">
                <a:latin typeface="+mj-lt"/>
              </a:rPr>
              <a:t>	- Lựa chọn sản phẩm vào giỏ hàng</a:t>
            </a:r>
          </a:p>
          <a:p>
            <a:r>
              <a:rPr lang="vi-VN">
                <a:latin typeface="+mj-lt"/>
              </a:rPr>
              <a:t>	- Mua hàng</a:t>
            </a:r>
          </a:p>
          <a:p>
            <a:r>
              <a:rPr lang="vi-VN">
                <a:latin typeface="+mj-lt"/>
              </a:rPr>
              <a:t>	- Đăng kí thành viên</a:t>
            </a:r>
          </a:p>
          <a:p>
            <a:r>
              <a:rPr lang="vi-VN">
                <a:latin typeface="+mj-lt"/>
              </a:rPr>
              <a:t>	- Đăng nhập website</a:t>
            </a:r>
          </a:p>
          <a:p>
            <a:r>
              <a:rPr lang="vi-VN">
                <a:latin typeface="+mj-lt"/>
              </a:rPr>
              <a:t>	- Đăng xuất website</a:t>
            </a:r>
          </a:p>
          <a:p>
            <a:r>
              <a:rPr lang="vi-VN">
                <a:latin typeface="+mj-lt"/>
              </a:rPr>
              <a:t>	Đối với quản lý:</a:t>
            </a:r>
          </a:p>
          <a:p>
            <a:r>
              <a:rPr lang="vi-VN">
                <a:latin typeface="+mj-lt"/>
              </a:rPr>
              <a:t>	- Đăng nhập quản trị</a:t>
            </a:r>
          </a:p>
          <a:p>
            <a:r>
              <a:rPr lang="vi-VN">
                <a:latin typeface="+mj-lt"/>
              </a:rPr>
              <a:t>	- Đăng xuất quản trị</a:t>
            </a:r>
          </a:p>
          <a:p>
            <a:r>
              <a:rPr lang="vi-VN">
                <a:latin typeface="+mj-lt"/>
              </a:rPr>
              <a:t>	- Quản lý sản phẩm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51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3. THIẾT KẾ VÀ LỰA CHỌN GIẢI PHÁP CÔNG NGHỆ CHO PHẦN MỀM</a:t>
            </a:r>
            <a:endParaRPr 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Thiết kế giao diện:</a:t>
            </a:r>
            <a:endParaRPr lang="en-US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644D0-FF7F-47C8-B55A-75F00A5F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50" y="1685744"/>
            <a:ext cx="9190699" cy="5062449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7348DDC-BDD1-4BC7-B63E-9F0441C2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25" y="533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70F91-03FA-443A-9550-DF446170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50" y="1529011"/>
            <a:ext cx="9014950" cy="5219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A4387-6C11-442B-8341-2BE248971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61" y="2042821"/>
            <a:ext cx="9852527" cy="4348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834169-83DD-4A7F-AA4B-DCBA6A5D9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736" y="1307925"/>
            <a:ext cx="9540294" cy="5661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6CC320-778D-4CDA-9E4F-067AEAD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060" y="1684104"/>
            <a:ext cx="9158539" cy="5352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DAB52-E9F9-4089-AA46-88D0232AF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400" y="1790518"/>
            <a:ext cx="9158539" cy="5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1. Đề Cương tóm tắt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301769" y="1049380"/>
            <a:ext cx="102035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>
                <a:latin typeface="+mj-lt"/>
              </a:rPr>
              <a:t>Đề tài: Quản lý dự án xây dựng website bán sách trực tuyến (Nhà sách HL)</a:t>
            </a:r>
          </a:p>
          <a:p>
            <a:r>
              <a:rPr lang="vi-VN" sz="2000">
                <a:latin typeface="+mj-lt"/>
              </a:rPr>
              <a:t>	Đơn vị chủ trì: Công ty TL</a:t>
            </a:r>
          </a:p>
          <a:p>
            <a:r>
              <a:rPr lang="vi-VN" sz="2000">
                <a:latin typeface="+mj-lt"/>
              </a:rPr>
              <a:t>	Quản lý dự án: Nguyễn Văn Hải Long</a:t>
            </a:r>
          </a:p>
          <a:p>
            <a:r>
              <a:rPr lang="vi-VN" sz="2000">
                <a:latin typeface="+mj-lt"/>
              </a:rPr>
              <a:t>	Người thực hiện dự án: Nguyễn Văn Hải Long, Ngô Minh Thư</a:t>
            </a:r>
          </a:p>
          <a:p>
            <a:r>
              <a:rPr lang="vi-VN" sz="2000">
                <a:latin typeface="+mj-lt"/>
              </a:rPr>
              <a:t>	Công ty: Công ty TL</a:t>
            </a:r>
          </a:p>
          <a:p>
            <a:r>
              <a:rPr lang="vi-VN" sz="2000">
                <a:latin typeface="+mj-lt"/>
              </a:rPr>
              <a:t>	Ngày bắt đầu dự án: 23/07/2021</a:t>
            </a:r>
          </a:p>
          <a:p>
            <a:r>
              <a:rPr lang="vi-VN" sz="2000">
                <a:latin typeface="+mj-lt"/>
              </a:rPr>
              <a:t>	Ngày kết thúc: 15/10/2021</a:t>
            </a:r>
          </a:p>
          <a:p>
            <a:r>
              <a:rPr lang="vi-VN" sz="2000">
                <a:latin typeface="+mj-lt"/>
              </a:rPr>
              <a:t>	Ngày nghỉ lễ: 02/09/2021</a:t>
            </a:r>
          </a:p>
          <a:p>
            <a:r>
              <a:rPr lang="vi-VN" sz="2000">
                <a:latin typeface="+mj-lt"/>
              </a:rPr>
              <a:t>	Lịch làm việc:</a:t>
            </a:r>
          </a:p>
          <a:p>
            <a:r>
              <a:rPr lang="vi-VN" sz="2000">
                <a:latin typeface="+mj-lt"/>
              </a:rPr>
              <a:t>+ Mỗi tuần làm việc 5 ngày (từ thứ 2 đến thứ 6)</a:t>
            </a:r>
          </a:p>
          <a:p>
            <a:r>
              <a:rPr lang="vi-VN" sz="2000">
                <a:latin typeface="+mj-lt"/>
              </a:rPr>
              <a:t>+ Mỗi ngày làm việc 8 giờ (Sáng: 7h00 - 11h00 | Chiều: 13h00 - 17h00)</a:t>
            </a:r>
          </a:p>
          <a:p>
            <a:r>
              <a:rPr lang="vi-VN" sz="2000">
                <a:latin typeface="+mj-lt"/>
              </a:rPr>
              <a:t>Kinh phí dự án: 65.000.000 đồng</a:t>
            </a:r>
          </a:p>
        </p:txBody>
      </p:sp>
    </p:spTree>
    <p:extLst>
      <p:ext uri="{BB962C8B-B14F-4D97-AF65-F5344CB8AC3E}">
        <p14:creationId xmlns:p14="http://schemas.microsoft.com/office/powerpoint/2010/main" val="12009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0" y="625231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Giao diện quản lý: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9E443-ED9B-4EF6-AD7D-AEEEE9D0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60" y="1179229"/>
            <a:ext cx="9112322" cy="5959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7E9F9-2CFD-47FA-B106-895DBEB0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59" y="1267096"/>
            <a:ext cx="9061239" cy="58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279"/>
            <a:ext cx="12192000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 4. KẾT LUẬN</a:t>
            </a:r>
            <a:endParaRPr 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1189355"/>
            <a:ext cx="10203592" cy="344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b="1">
                <a:solidFill>
                  <a:srgbClr val="2F549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vi-VN" b="1">
              <a:solidFill>
                <a:srgbClr val="2F549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Triển khai được những chức năng cơ bản của website bán hàng: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Hiển thị sản phẩm.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Đăng nhập, đăng ký thành viên.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Phân loại sản phẩm theo từ chủ đề.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Quản lý được sách (thêm, xoá, sửa) cho người quản trị.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b="1">
                <a:solidFill>
                  <a:srgbClr val="2F549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vi-VN" b="1">
              <a:solidFill>
                <a:srgbClr val="2F549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	Hướng phát triển trong tương lai: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Phát triển thêm thanh toán trực tuyến.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Thêm hệ thống Bot chat trực tuyến với khách hàng nhằm hỗ trợ nhanh nhất.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Tăng cường khả năng bảo mật cho trang website.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+ Thêm phần quản lý thông tin cho khách hàng.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EC5D0D-C88A-489B-968A-1B38E99B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8098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D501A1-D998-428C-A0A5-D3EEE9E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25" y="6267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0F9-2B0E-43D6-B78C-20100E8AF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073871"/>
            <a:ext cx="10364452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>
                <a:latin typeface="Times New Roman (Headings)"/>
              </a:rPr>
              <a:t>nhÓM EM XIN CHÂN THÀNH CẢM ƠN THẦY, CÔ VÀ CÁC BẠN ĐÃ THEO DÕI BUỔI THUYẾT TRÌNH! </a:t>
            </a:r>
          </a:p>
        </p:txBody>
      </p:sp>
      <p:pic>
        <p:nvPicPr>
          <p:cNvPr id="20482" name="Picture 2" descr="Pin on Tekstitaulut">
            <a:extLst>
              <a:ext uri="{FF2B5EF4-FFF2-40B4-BE49-F238E27FC236}">
                <a16:creationId xmlns:a16="http://schemas.microsoft.com/office/drawing/2014/main" id="{90266507-53DA-4AFC-ABA3-7AF47E808B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3429000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0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301769" y="735872"/>
            <a:ext cx="10203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>
                <a:latin typeface="+mj-lt"/>
              </a:rPr>
              <a:t>Cơ cấu nhân sự dự án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E014AB-B166-4453-BBBC-B1EEB35E7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34995"/>
              </p:ext>
            </p:extLst>
          </p:nvPr>
        </p:nvGraphicFramePr>
        <p:xfrm>
          <a:off x="457200" y="1135982"/>
          <a:ext cx="10750731" cy="5675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382">
                  <a:extLst>
                    <a:ext uri="{9D8B030D-6E8A-4147-A177-3AD203B41FA5}">
                      <a16:colId xmlns:a16="http://schemas.microsoft.com/office/drawing/2014/main" val="2133574464"/>
                    </a:ext>
                  </a:extLst>
                </a:gridCol>
                <a:gridCol w="2568268">
                  <a:extLst>
                    <a:ext uri="{9D8B030D-6E8A-4147-A177-3AD203B41FA5}">
                      <a16:colId xmlns:a16="http://schemas.microsoft.com/office/drawing/2014/main" val="3282041980"/>
                    </a:ext>
                  </a:extLst>
                </a:gridCol>
                <a:gridCol w="3689975">
                  <a:extLst>
                    <a:ext uri="{9D8B030D-6E8A-4147-A177-3AD203B41FA5}">
                      <a16:colId xmlns:a16="http://schemas.microsoft.com/office/drawing/2014/main" val="3346795227"/>
                    </a:ext>
                  </a:extLst>
                </a:gridCol>
                <a:gridCol w="3691106">
                  <a:extLst>
                    <a:ext uri="{9D8B030D-6E8A-4147-A177-3AD203B41FA5}">
                      <a16:colId xmlns:a16="http://schemas.microsoft.com/office/drawing/2014/main" val="3962180505"/>
                    </a:ext>
                  </a:extLst>
                </a:gridCol>
              </a:tblGrid>
              <a:tr h="320452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STT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Vị trí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Trách nhiệm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Phụ trách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218712"/>
                  </a:ext>
                </a:extLst>
              </a:tr>
              <a:tr h="320452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1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Quản lý dự án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Quản lý đội dự án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744346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2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Xây dựng kế hoạch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Xây dựng quy trình phát triển phần mềm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5020966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3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Xây dựng đề án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Khảo sát, thu thập thông tin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</a:p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5351685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4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Phân tích hệ thống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Xác định yêu cầu, phân tích, đặc tả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</a:p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7460474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5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Thiết kế hệ thống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Thiết kế dữ liệu, chức năng, giao diện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572641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6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Xây dựng phần mềm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Viết mã nguồn chương trình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</a:p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1342636"/>
                  </a:ext>
                </a:extLst>
              </a:tr>
              <a:tr h="640906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7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Kiểm thử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Kiểm tra lỗi chương trình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</a:p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865140"/>
                  </a:ext>
                </a:extLst>
              </a:tr>
              <a:tr h="961358"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8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Đào tạo, chuyển giao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</a:rPr>
                        <a:t>Đào tạo sử dụng và chuyển giao phần mềm cho khách hàng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Nguyễn Văn Hải Long</a:t>
                      </a:r>
                    </a:p>
                    <a:p>
                      <a:pPr algn="ctr"/>
                      <a:r>
                        <a:rPr lang="vi-VN" sz="18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399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Hiệu quả dự án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5AB3A5-8FCB-45D3-B631-9C2A4AC2E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9443"/>
              </p:ext>
            </p:extLst>
          </p:nvPr>
        </p:nvGraphicFramePr>
        <p:xfrm>
          <a:off x="587828" y="1127458"/>
          <a:ext cx="10998926" cy="5299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9463">
                  <a:extLst>
                    <a:ext uri="{9D8B030D-6E8A-4147-A177-3AD203B41FA5}">
                      <a16:colId xmlns:a16="http://schemas.microsoft.com/office/drawing/2014/main" val="150222946"/>
                    </a:ext>
                  </a:extLst>
                </a:gridCol>
                <a:gridCol w="5499463">
                  <a:extLst>
                    <a:ext uri="{9D8B030D-6E8A-4147-A177-3AD203B41FA5}">
                      <a16:colId xmlns:a16="http://schemas.microsoft.com/office/drawing/2014/main" val="123542676"/>
                    </a:ext>
                  </a:extLst>
                </a:gridCol>
              </a:tblGrid>
              <a:tr h="361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 b="1">
                          <a:effectLst/>
                          <a:latin typeface="+mj-lt"/>
                        </a:rPr>
                        <a:t>Sản phẩm bàn giao</a:t>
                      </a:r>
                      <a:endParaRPr lang="vi-VN" sz="1200" b="1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28125" marR="28125" marT="28125" marB="281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 b="1">
                          <a:effectLst/>
                          <a:latin typeface="+mj-lt"/>
                        </a:rPr>
                        <a:t>Thước đo chất lượng</a:t>
                      </a:r>
                      <a:endParaRPr lang="vi-VN" sz="1200" b="1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28518782"/>
                  </a:ext>
                </a:extLst>
              </a:tr>
              <a:tr h="320945">
                <a:tc rowSpan="3"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lập kế hoạch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Bàn giao 100% các bản kế hoạch vào đúng thời gian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3067877524"/>
                  </a:ext>
                </a:extLst>
              </a:tr>
              <a:tr h="282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 định đúng 100% phạm vi của dự án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583308895"/>
                  </a:ext>
                </a:extLst>
              </a:tr>
              <a:tr h="32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 thành viên đều được phân công việc rõ ràng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60206105"/>
                  </a:ext>
                </a:extLst>
              </a:tr>
              <a:tr h="320945">
                <a:tc rowSpan="7"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</a:t>
                      </a:r>
                      <a:r>
                        <a:rPr lang="en-US" sz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Bàn giao hệ thống cho khách hàng đúng ngày theo yêu cầu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74416440"/>
                  </a:ext>
                </a:extLst>
              </a:tr>
              <a:tr h="454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Tương thích với hệ điều hành Windows Server 2003, Windows 7, Windows 8, Windows 8.1, Windows 10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Window 11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1455160937"/>
                  </a:ext>
                </a:extLst>
              </a:tr>
              <a:tr h="338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 hiện đầy đủ 100% các chức năng yêu cầu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115724080"/>
                  </a:ext>
                </a:extLst>
              </a:tr>
              <a:tr h="32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90% các hoạt động nghiệp vụ của hệ thống bán hàng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769178206"/>
                  </a:ext>
                </a:extLst>
              </a:tr>
              <a:tr h="454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 được trên nền tảng Website có tính tương thích cao với các trình duyệt hiện nay như Edge, Chrome, Cốc Cốc,…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3093430378"/>
                  </a:ext>
                </a:extLst>
              </a:tr>
              <a:tr h="257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xảy ra xung đột giữa các thành phần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3003127807"/>
                  </a:ext>
                </a:extLst>
              </a:tr>
              <a:tr h="257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 quyền truy cập hệ thống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41662796"/>
                  </a:ext>
                </a:extLst>
              </a:tr>
              <a:tr h="257311">
                <a:tc rowSpan="4"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quản lý chức năng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trữ dữ liệu vào CSDL 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1972891292"/>
                  </a:ext>
                </a:extLst>
              </a:tr>
              <a:tr h="257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theo yêu cầu của khách hàng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858237107"/>
                  </a:ext>
                </a:extLst>
              </a:tr>
              <a:tr h="32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Đúng 90% so với bản thiết kế, trong 10% sai khác phải nêu rõ lý do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2818352988"/>
                  </a:ext>
                </a:extLst>
              </a:tr>
              <a:tr h="454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xử lý đa luồng trong trường hợp khách hàng tìm kiếm và hệ thống cập nhật cùng truy cập vào một sản phẩm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1919385661"/>
                  </a:ext>
                </a:extLst>
              </a:tr>
              <a:tr h="32094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cơ sở dữ liệu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</a:pPr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Đảm bảo lưu trữ thông tin của &gt; 5.000.000 sản phẩm, tài khoản và đơn hàng.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125" marR="28125" marT="28125" marB="28125"/>
                </a:tc>
                <a:extLst>
                  <a:ext uri="{0D108BD9-81ED-4DB2-BD59-A6C34878D82A}">
                    <a16:rowId xmlns:a16="http://schemas.microsoft.com/office/drawing/2014/main" val="353309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Lập lịch dự án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9F9209-F75E-4DF3-89BF-FA09B4CBD143}"/>
              </a:ext>
            </a:extLst>
          </p:cNvPr>
          <p:cNvGrpSpPr/>
          <p:nvPr/>
        </p:nvGrpSpPr>
        <p:grpSpPr>
          <a:xfrm>
            <a:off x="994204" y="1115184"/>
            <a:ext cx="10203592" cy="5107576"/>
            <a:chOff x="0" y="0"/>
            <a:chExt cx="5954232" cy="24561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14E77EE-15FB-4DBA-B976-FE99AC967779}"/>
                </a:ext>
              </a:extLst>
            </p:cNvPr>
            <p:cNvSpPr/>
            <p:nvPr/>
          </p:nvSpPr>
          <p:spPr>
            <a:xfrm>
              <a:off x="0" y="244548"/>
              <a:ext cx="1148316" cy="5316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Yêu cầu phần mềm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2C54E6-4469-472F-80E9-AF2FC69C5AB5}"/>
                </a:ext>
              </a:extLst>
            </p:cNvPr>
            <p:cNvCxnSpPr/>
            <p:nvPr/>
          </p:nvCxnSpPr>
          <p:spPr>
            <a:xfrm>
              <a:off x="1148316" y="533400"/>
              <a:ext cx="1063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7347AA-CA95-4D48-8A30-2F6D93F5633C}"/>
                </a:ext>
              </a:extLst>
            </p:cNvPr>
            <p:cNvSpPr/>
            <p:nvPr/>
          </p:nvSpPr>
          <p:spPr>
            <a:xfrm>
              <a:off x="2222205" y="265814"/>
              <a:ext cx="1179978" cy="53149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Xác định các hoạt động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B1B2E2-1F49-4FBC-A54D-6057A5A13B22}"/>
                </a:ext>
              </a:extLst>
            </p:cNvPr>
            <p:cNvSpPr/>
            <p:nvPr/>
          </p:nvSpPr>
          <p:spPr>
            <a:xfrm>
              <a:off x="4486939" y="0"/>
              <a:ext cx="1467293" cy="110578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Xác định sự phụ thuộc giữa các hoạt động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CCE350-7852-4402-A18C-CB5BBD3D4E97}"/>
                </a:ext>
              </a:extLst>
            </p:cNvPr>
            <p:cNvCxnSpPr/>
            <p:nvPr/>
          </p:nvCxnSpPr>
          <p:spPr>
            <a:xfrm>
              <a:off x="3413051" y="533400"/>
              <a:ext cx="1063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38FFD3-704A-4512-92BC-032AD48E79DE}"/>
                </a:ext>
              </a:extLst>
            </p:cNvPr>
            <p:cNvSpPr/>
            <p:nvPr/>
          </p:nvSpPr>
          <p:spPr>
            <a:xfrm>
              <a:off x="4635795" y="1669311"/>
              <a:ext cx="1286510" cy="77597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Ước lượng nguồn lực cho hoạt động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499923-DE91-448F-B56C-10DC520D1AAE}"/>
                </a:ext>
              </a:extLst>
            </p:cNvPr>
            <p:cNvCxnSpPr/>
            <p:nvPr/>
          </p:nvCxnSpPr>
          <p:spPr>
            <a:xfrm rot="5400000">
              <a:off x="5001992" y="1386920"/>
              <a:ext cx="54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17061CB-C5BE-48C0-AA87-6ACA0CE076DF}"/>
                </a:ext>
              </a:extLst>
            </p:cNvPr>
            <p:cNvSpPr/>
            <p:nvPr/>
          </p:nvSpPr>
          <p:spPr>
            <a:xfrm>
              <a:off x="2254102" y="1679944"/>
              <a:ext cx="1286510" cy="77597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Phân công người cho hoạt động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1E81B-27BD-4DDA-B8F1-EC3921E9BEF2}"/>
                </a:ext>
              </a:extLst>
            </p:cNvPr>
            <p:cNvCxnSpPr/>
            <p:nvPr/>
          </p:nvCxnSpPr>
          <p:spPr>
            <a:xfrm>
              <a:off x="3551274" y="1915632"/>
              <a:ext cx="10629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AF4C13-A640-4089-95E6-9B8FDAEA2BB4}"/>
                </a:ext>
              </a:extLst>
            </p:cNvPr>
            <p:cNvCxnSpPr/>
            <p:nvPr/>
          </p:nvCxnSpPr>
          <p:spPr>
            <a:xfrm flipH="1">
              <a:off x="3568109" y="2223976"/>
              <a:ext cx="1063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AD7F5C-9048-496E-BF54-7205314AF357}"/>
                </a:ext>
              </a:extLst>
            </p:cNvPr>
            <p:cNvSpPr/>
            <p:nvPr/>
          </p:nvSpPr>
          <p:spPr>
            <a:xfrm>
              <a:off x="0" y="1754372"/>
              <a:ext cx="1626781" cy="70174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Lập lịch trình thực hiện công việc</a:t>
              </a:r>
              <a:endParaRPr kumimoji="0" lang="vi-V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636C78C-9BDE-4EFE-A427-02DF2E5613EB}"/>
                </a:ext>
              </a:extLst>
            </p:cNvPr>
            <p:cNvCxnSpPr/>
            <p:nvPr/>
          </p:nvCxnSpPr>
          <p:spPr>
            <a:xfrm flipH="1">
              <a:off x="1675514" y="2096386"/>
              <a:ext cx="57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Lập bảng kế hoạch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88D9EF-B076-4934-9F17-DB1304234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88372"/>
              </p:ext>
            </p:extLst>
          </p:nvPr>
        </p:nvGraphicFramePr>
        <p:xfrm>
          <a:off x="705394" y="1031966"/>
          <a:ext cx="10424160" cy="5640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5755">
                  <a:extLst>
                    <a:ext uri="{9D8B030D-6E8A-4147-A177-3AD203B41FA5}">
                      <a16:colId xmlns:a16="http://schemas.microsoft.com/office/drawing/2014/main" val="220056785"/>
                    </a:ext>
                  </a:extLst>
                </a:gridCol>
                <a:gridCol w="327050">
                  <a:extLst>
                    <a:ext uri="{9D8B030D-6E8A-4147-A177-3AD203B41FA5}">
                      <a16:colId xmlns:a16="http://schemas.microsoft.com/office/drawing/2014/main" val="1492911652"/>
                    </a:ext>
                  </a:extLst>
                </a:gridCol>
                <a:gridCol w="5756072">
                  <a:extLst>
                    <a:ext uri="{9D8B030D-6E8A-4147-A177-3AD203B41FA5}">
                      <a16:colId xmlns:a16="http://schemas.microsoft.com/office/drawing/2014/main" val="3408260284"/>
                    </a:ext>
                  </a:extLst>
                </a:gridCol>
                <a:gridCol w="1472280">
                  <a:extLst>
                    <a:ext uri="{9D8B030D-6E8A-4147-A177-3AD203B41FA5}">
                      <a16:colId xmlns:a16="http://schemas.microsoft.com/office/drawing/2014/main" val="2182533434"/>
                    </a:ext>
                  </a:extLst>
                </a:gridCol>
                <a:gridCol w="2243003">
                  <a:extLst>
                    <a:ext uri="{9D8B030D-6E8A-4147-A177-3AD203B41FA5}">
                      <a16:colId xmlns:a16="http://schemas.microsoft.com/office/drawing/2014/main" val="1044218939"/>
                    </a:ext>
                  </a:extLst>
                </a:gridCol>
              </a:tblGrid>
              <a:tr h="181381"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STT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Công việc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Ngày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Phụ trách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2627413855"/>
                  </a:ext>
                </a:extLst>
              </a:tr>
              <a:tr h="181381">
                <a:tc rowSpan="4"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1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Xây dựng đề án khả thi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j-lt"/>
                        </a:rPr>
                        <a:t> 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30650"/>
                  </a:ext>
                </a:extLst>
              </a:tr>
              <a:tr h="362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 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Khảo sát chung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2642865308"/>
                  </a:ext>
                </a:extLst>
              </a:tr>
              <a:tr h="362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Xác định yêu cầu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2033374490"/>
                  </a:ext>
                </a:extLst>
              </a:tr>
              <a:tr h="181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Báo cáo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1255927991"/>
                  </a:ext>
                </a:extLst>
              </a:tr>
              <a:tr h="181381">
                <a:tc rowSpan="3"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2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Phân tích hệ thống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22748"/>
                  </a:ext>
                </a:extLst>
              </a:tr>
              <a:tr h="18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 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Phân tích và đặc tả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2549626783"/>
                  </a:ext>
                </a:extLst>
              </a:tr>
              <a:tr h="2511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Xây dựng các mô hình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1033563147"/>
                  </a:ext>
                </a:extLst>
              </a:tr>
              <a:tr h="181381">
                <a:tc rowSpan="3"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3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Thiết kế hệ thống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03453"/>
                  </a:ext>
                </a:extLst>
              </a:tr>
              <a:tr h="18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 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Thiết kế giao diện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688786489"/>
                  </a:ext>
                </a:extLst>
              </a:tr>
              <a:tr h="18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Thiết kế chức năng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620045826"/>
                  </a:ext>
                </a:extLst>
              </a:tr>
              <a:tr h="181381">
                <a:tc rowSpan="5"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4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Xây dựng phần mềm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63909"/>
                  </a:ext>
                </a:extLst>
              </a:tr>
              <a:tr h="18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 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Xây dựng CSDL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241115923"/>
                  </a:ext>
                </a:extLst>
              </a:tr>
              <a:tr h="2511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Xây dựng</a:t>
                      </a:r>
                      <a:r>
                        <a:rPr lang="vi-VN" sz="1200">
                          <a:effectLst/>
                          <a:latin typeface="Times New Roman (Headings)"/>
                        </a:rPr>
                        <a:t> giao diện 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519506117"/>
                  </a:ext>
                </a:extLst>
              </a:tr>
              <a:tr h="3115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Xây dựng chức năng cơ bản của website bán hàng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52515654"/>
                  </a:ext>
                </a:extLst>
              </a:tr>
              <a:tr h="3139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Xây dựng chức năng quản lý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2681764064"/>
                  </a:ext>
                </a:extLst>
              </a:tr>
              <a:tr h="181381">
                <a:tc rowSpan="4"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5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Kiểm thử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61893"/>
                  </a:ext>
                </a:extLst>
              </a:tr>
              <a:tr h="439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 (Headings)"/>
                        </a:rPr>
                        <a:t> 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Phân tích yêu cầu</a:t>
                      </a:r>
                      <a:r>
                        <a:rPr lang="en-US" sz="1200">
                          <a:effectLst/>
                          <a:latin typeface="Times New Roman (Headings)"/>
                        </a:rPr>
                        <a:t>, </a:t>
                      </a:r>
                      <a:r>
                        <a:rPr lang="vi-VN" sz="1200">
                          <a:effectLst/>
                          <a:latin typeface="Times New Roman (Headings)"/>
                        </a:rPr>
                        <a:t>lập kế hoạch kiểm thử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564150388"/>
                  </a:ext>
                </a:extLst>
              </a:tr>
              <a:tr h="439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Thiết kế và tạo test case, cài đặt môi trường test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601660916"/>
                  </a:ext>
                </a:extLst>
              </a:tr>
              <a:tr h="502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Thực thi kiểm thử và giai đoạn đóng quy trình</a:t>
                      </a:r>
                      <a:endParaRPr lang="en-US">
                        <a:latin typeface="Times New Roman (Headings)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extLst>
                  <a:ext uri="{0D108BD9-81ED-4DB2-BD59-A6C34878D82A}">
                    <a16:rowId xmlns:a16="http://schemas.microsoft.com/office/drawing/2014/main" val="3682380543"/>
                  </a:ext>
                </a:extLst>
              </a:tr>
              <a:tr h="362761"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+mj-lt"/>
                        </a:rPr>
                        <a:t>6</a:t>
                      </a:r>
                      <a:endParaRPr lang="vi-VN" sz="12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200">
                          <a:effectLst/>
                          <a:latin typeface="Times New Roman (Headings)"/>
                        </a:rPr>
                        <a:t>Đào tạo, chuyển giao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 Minh Thư</a:t>
                      </a:r>
                    </a:p>
                    <a:p>
                      <a:pPr algn="ctr"/>
                      <a:r>
                        <a:rPr lang="vi-V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Văn Hải Long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025" marR="13025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2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Dự kiến kinh phí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87FBA7-3B98-4785-90EB-D92EBC960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29005"/>
              </p:ext>
            </p:extLst>
          </p:nvPr>
        </p:nvGraphicFramePr>
        <p:xfrm>
          <a:off x="836023" y="1280160"/>
          <a:ext cx="10203592" cy="3892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412">
                  <a:extLst>
                    <a:ext uri="{9D8B030D-6E8A-4147-A177-3AD203B41FA5}">
                      <a16:colId xmlns:a16="http://schemas.microsoft.com/office/drawing/2014/main" val="996510378"/>
                    </a:ext>
                  </a:extLst>
                </a:gridCol>
                <a:gridCol w="4941650">
                  <a:extLst>
                    <a:ext uri="{9D8B030D-6E8A-4147-A177-3AD203B41FA5}">
                      <a16:colId xmlns:a16="http://schemas.microsoft.com/office/drawing/2014/main" val="1739919446"/>
                    </a:ext>
                  </a:extLst>
                </a:gridCol>
                <a:gridCol w="4026530">
                  <a:extLst>
                    <a:ext uri="{9D8B030D-6E8A-4147-A177-3AD203B41FA5}">
                      <a16:colId xmlns:a16="http://schemas.microsoft.com/office/drawing/2014/main" val="1915799693"/>
                    </a:ext>
                  </a:extLst>
                </a:gridCol>
              </a:tblGrid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SST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Danh mục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Kinh phí (VNĐ)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223538"/>
                  </a:ext>
                </a:extLst>
              </a:tr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1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Lương nhân viên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55.000.000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4482510"/>
                  </a:ext>
                </a:extLst>
              </a:tr>
              <a:tr h="72785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làm dữ liệu (Hosting &amp; Domain)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4978899"/>
                  </a:ext>
                </a:extLst>
              </a:tr>
              <a:tr h="72785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3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Công cụ Visual Studio, Microsoft SQL Server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981400"/>
                  </a:ext>
                </a:extLst>
              </a:tr>
              <a:tr h="81233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4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đào tạo, tư vấn, quản lý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1.000.000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417182"/>
                  </a:ext>
                </a:extLst>
              </a:tr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dự phòng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86369"/>
                  </a:ext>
                </a:extLst>
              </a:tr>
              <a:tr h="40617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Tổng kinh phí:</a:t>
                      </a:r>
                      <a:endParaRPr lang="vi-VN" sz="12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65.000.000</a:t>
                      </a:r>
                      <a:endParaRPr lang="vi-VN" sz="12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Dự kiến kinh phí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87FBA7-3B98-4785-90EB-D92EBC960081}"/>
              </a:ext>
            </a:extLst>
          </p:cNvPr>
          <p:cNvGraphicFramePr>
            <a:graphicFrameLocks noGrp="1"/>
          </p:cNvGraphicFramePr>
          <p:nvPr/>
        </p:nvGraphicFramePr>
        <p:xfrm>
          <a:off x="836023" y="1280160"/>
          <a:ext cx="10203592" cy="3892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412">
                  <a:extLst>
                    <a:ext uri="{9D8B030D-6E8A-4147-A177-3AD203B41FA5}">
                      <a16:colId xmlns:a16="http://schemas.microsoft.com/office/drawing/2014/main" val="996510378"/>
                    </a:ext>
                  </a:extLst>
                </a:gridCol>
                <a:gridCol w="4941650">
                  <a:extLst>
                    <a:ext uri="{9D8B030D-6E8A-4147-A177-3AD203B41FA5}">
                      <a16:colId xmlns:a16="http://schemas.microsoft.com/office/drawing/2014/main" val="1739919446"/>
                    </a:ext>
                  </a:extLst>
                </a:gridCol>
                <a:gridCol w="4026530">
                  <a:extLst>
                    <a:ext uri="{9D8B030D-6E8A-4147-A177-3AD203B41FA5}">
                      <a16:colId xmlns:a16="http://schemas.microsoft.com/office/drawing/2014/main" val="1915799693"/>
                    </a:ext>
                  </a:extLst>
                </a:gridCol>
              </a:tblGrid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SST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Danh mục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Kinh phí (VNĐ)</a:t>
                      </a:r>
                      <a:endParaRPr lang="vi-VN" sz="1200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223538"/>
                  </a:ext>
                </a:extLst>
              </a:tr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1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Lương nhân viên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55.000.000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4482510"/>
                  </a:ext>
                </a:extLst>
              </a:tr>
              <a:tr h="72785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làm dữ liệu (Hosting &amp; Domain)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4978899"/>
                  </a:ext>
                </a:extLst>
              </a:tr>
              <a:tr h="72785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3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Công cụ Visual Studio, Microsoft SQL Server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2.000.000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981400"/>
                  </a:ext>
                </a:extLst>
              </a:tr>
              <a:tr h="81233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4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đào tạo, tư vấn, quản lý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1.000.000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417182"/>
                  </a:ext>
                </a:extLst>
              </a:tr>
              <a:tr h="40617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 (Headings)"/>
                        </a:rPr>
                        <a:t>Kinh phí dự phòng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 (Headings)"/>
                        </a:rPr>
                        <a:t>5.000.000</a:t>
                      </a:r>
                      <a:endParaRPr lang="vi-VN" sz="12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86369"/>
                  </a:ext>
                </a:extLst>
              </a:tr>
              <a:tr h="40617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Tổng kinh phí:</a:t>
                      </a:r>
                      <a:endParaRPr lang="vi-VN" sz="12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65.000.000</a:t>
                      </a:r>
                      <a:endParaRPr lang="vi-VN" sz="12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1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A161F-9523-49FA-94F0-A8A8A44AD9CC}"/>
              </a:ext>
            </a:extLst>
          </p:cNvPr>
          <p:cNvSpPr txBox="1"/>
          <p:nvPr/>
        </p:nvSpPr>
        <p:spPr>
          <a:xfrm>
            <a:off x="197267" y="679903"/>
            <a:ext cx="102035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Lập lịch biểu với MS Project</a:t>
            </a:r>
          </a:p>
          <a:p>
            <a:r>
              <a:rPr lang="vi-VN" b="1">
                <a:latin typeface="+mj-lt"/>
              </a:rPr>
              <a:t>	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- Thời gian dự án: 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69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ngày.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	- Ngày bắt đầu dự án: 23/07/2021.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	- Ngày kết thúc: 15/10/2021.</a:t>
            </a:r>
            <a:endParaRPr lang="vi-VN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b="1">
              <a:latin typeface="+mj-lt"/>
            </a:endParaRPr>
          </a:p>
          <a:p>
            <a:r>
              <a:rPr lang="vi-VN">
                <a:latin typeface="+mj-lt"/>
              </a:rPr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3945-4AED-4DA9-877B-B5A3EC9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pPr algn="l"/>
            <a:r>
              <a:rPr lang="vi-VN" sz="2800" b="1"/>
              <a:t>2. KẾ HOẠCH THỰC HIỆN</a:t>
            </a:r>
            <a:endParaRPr lang="en-US" sz="2800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A8350C-D3AB-4503-85D5-3D05E6FC0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02623"/>
              </p:ext>
            </p:extLst>
          </p:nvPr>
        </p:nvGraphicFramePr>
        <p:xfrm>
          <a:off x="447168" y="1049235"/>
          <a:ext cx="11547565" cy="5745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515">
                  <a:extLst>
                    <a:ext uri="{9D8B030D-6E8A-4147-A177-3AD203B41FA5}">
                      <a16:colId xmlns:a16="http://schemas.microsoft.com/office/drawing/2014/main" val="3507409531"/>
                    </a:ext>
                  </a:extLst>
                </a:gridCol>
                <a:gridCol w="470263">
                  <a:extLst>
                    <a:ext uri="{9D8B030D-6E8A-4147-A177-3AD203B41FA5}">
                      <a16:colId xmlns:a16="http://schemas.microsoft.com/office/drawing/2014/main" val="41193220"/>
                    </a:ext>
                  </a:extLst>
                </a:gridCol>
                <a:gridCol w="4158104">
                  <a:extLst>
                    <a:ext uri="{9D8B030D-6E8A-4147-A177-3AD203B41FA5}">
                      <a16:colId xmlns:a16="http://schemas.microsoft.com/office/drawing/2014/main" val="2063714800"/>
                    </a:ext>
                  </a:extLst>
                </a:gridCol>
                <a:gridCol w="1416067">
                  <a:extLst>
                    <a:ext uri="{9D8B030D-6E8A-4147-A177-3AD203B41FA5}">
                      <a16:colId xmlns:a16="http://schemas.microsoft.com/office/drawing/2014/main" val="2242572998"/>
                    </a:ext>
                  </a:extLst>
                </a:gridCol>
                <a:gridCol w="2490308">
                  <a:extLst>
                    <a:ext uri="{9D8B030D-6E8A-4147-A177-3AD203B41FA5}">
                      <a16:colId xmlns:a16="http://schemas.microsoft.com/office/drawing/2014/main" val="1522388273"/>
                    </a:ext>
                  </a:extLst>
                </a:gridCol>
                <a:gridCol w="2490308">
                  <a:extLst>
                    <a:ext uri="{9D8B030D-6E8A-4147-A177-3AD203B41FA5}">
                      <a16:colId xmlns:a16="http://schemas.microsoft.com/office/drawing/2014/main" val="2350740591"/>
                    </a:ext>
                  </a:extLst>
                </a:gridCol>
              </a:tblGrid>
              <a:tr h="12653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Công việc</a:t>
                      </a:r>
                      <a:endParaRPr lang="vi-VN" sz="10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Ngày</a:t>
                      </a:r>
                      <a:endParaRPr lang="vi-VN" sz="10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Hoạt động trước</a:t>
                      </a:r>
                      <a:endParaRPr lang="vi-VN" sz="10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solidFill>
                            <a:schemeClr val="tx1"/>
                          </a:solidFill>
                          <a:effectLst/>
                          <a:latin typeface="Times New Roman (Headings)"/>
                        </a:rPr>
                        <a:t>Ngày bắt đầu – Ngày kết thúc</a:t>
                      </a:r>
                      <a:endParaRPr lang="vi-VN" sz="1000" b="1">
                        <a:solidFill>
                          <a:schemeClr val="tx1"/>
                        </a:solidFill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3063348997"/>
                  </a:ext>
                </a:extLst>
              </a:tr>
              <a:tr h="126530">
                <a:tc rowSpan="4"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Xây dựng đề án khả thi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23/07/2021 - 06/08/2021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3021029507"/>
                  </a:ext>
                </a:extLst>
              </a:tr>
              <a:tr h="211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1.1.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Khảo sát chung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3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-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23/07/2021 – 28/07/2021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1231768284"/>
                  </a:ext>
                </a:extLst>
              </a:tr>
              <a:tr h="2643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1.2. Xác định yêu cầu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4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1.1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28/07/2021 – 03/08/2021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640850053"/>
                  </a:ext>
                </a:extLst>
              </a:tr>
              <a:tr h="158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1.3. Báo cáo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3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1.2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03/08/2021 – 06/08/2021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858427055"/>
                  </a:ext>
                </a:extLst>
              </a:tr>
              <a:tr h="126530">
                <a:tc rowSpan="3"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2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Phân tích hệ thống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1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06/08/2021 – 20/08/2021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822409988"/>
                  </a:ext>
                </a:extLst>
              </a:tr>
              <a:tr h="2643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2.1.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Phân tích và đặc tả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1.3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06/08/2021 – 20/08/2021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1148074272"/>
                  </a:ext>
                </a:extLst>
              </a:tr>
              <a:tr h="317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2.2.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Xây dựng các mô hình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1.3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06/08/2021 – 20/08/2021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1842366274"/>
                  </a:ext>
                </a:extLst>
              </a:tr>
              <a:tr h="126530">
                <a:tc rowSpan="3"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3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Thiết kế hệ thống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20/08/2021 – 06/09/2021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209076498"/>
                  </a:ext>
                </a:extLst>
              </a:tr>
              <a:tr h="237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3.1.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Thiết kế giao diện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5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2.2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20/08/2021 – 27/08/2021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3148627222"/>
                  </a:ext>
                </a:extLst>
              </a:tr>
              <a:tr h="237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3.2.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Thiết kế chức năng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5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3.2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27/08/2021 – 06/09/2021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633622525"/>
                  </a:ext>
                </a:extLst>
              </a:tr>
              <a:tr h="126530">
                <a:tc rowSpan="5"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4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Xây dựng phần mềm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33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3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20/08/2021 – 07/10/2021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3601423035"/>
                  </a:ext>
                </a:extLst>
              </a:tr>
              <a:tr h="237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4.1. Xây dựng CSDL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2.2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20/08/2021 – 24/08/2021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4027813483"/>
                  </a:ext>
                </a:extLst>
              </a:tr>
              <a:tr h="2643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4.2. Xây dựng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 giao diện 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8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3.1,4.1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27/08/2021 – 09/09/2021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4061579853"/>
                  </a:ext>
                </a:extLst>
              </a:tr>
              <a:tr h="5815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4.3. Xây dựng chức năng cơ bản của website bán hàng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15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3.2,4.1,4.2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09/09/2021 – 0709/2021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629829280"/>
                  </a:ext>
                </a:extLst>
              </a:tr>
              <a:tr h="343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4.4. Xây dựng chức năng quản lý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20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3.2,4.1,4.2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09/09/2021 – 07/10/2021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1568299370"/>
                  </a:ext>
                </a:extLst>
              </a:tr>
              <a:tr h="126530">
                <a:tc rowSpan="4"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5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Kiểm thử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5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4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07/10/2021 – 14/10/2021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763044295"/>
                  </a:ext>
                </a:extLst>
              </a:tr>
              <a:tr h="5022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 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5.1.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Phân tích yêu cầu</a:t>
                      </a:r>
                      <a:r>
                        <a:rPr lang="en-US" sz="1000">
                          <a:effectLst/>
                          <a:latin typeface="Times New Roman (Headings)"/>
                        </a:rPr>
                        <a:t>,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lập kế hoạch kiểm thử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3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4.4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07/10/2021 – 12/10/2021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532819594"/>
                  </a:ext>
                </a:extLst>
              </a:tr>
              <a:tr h="5287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Times New Roman (Headings)"/>
                        </a:rPr>
                        <a:t>5.2. </a:t>
                      </a:r>
                      <a:r>
                        <a:rPr lang="vi-VN" sz="1000">
                          <a:effectLst/>
                          <a:latin typeface="Times New Roman (Headings)"/>
                        </a:rPr>
                        <a:t>Thiết kế và tạo test case, cài đặt môi trường test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4.3,4.4,5.1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12/10/2021 – 13/10/2021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407088767"/>
                  </a:ext>
                </a:extLst>
              </a:tr>
              <a:tr h="5287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5.3. Thực thi kiểm thử và giai đoạn đóng quy trình</a:t>
                      </a:r>
                      <a:endParaRPr lang="en-US" sz="2000">
                        <a:latin typeface="Times New Roman (Headings)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4.3,4.4,5.2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13/10/2021 – 14/10/2021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1957160546"/>
                  </a:ext>
                </a:extLst>
              </a:tr>
              <a:tr h="126530">
                <a:tc>
                  <a:txBody>
                    <a:bodyPr/>
                    <a:lstStyle/>
                    <a:p>
                      <a:pPr algn="ctr"/>
                      <a:r>
                        <a:rPr lang="vi-VN" sz="1000">
                          <a:effectLst/>
                          <a:latin typeface="Times New Roman (Headings)"/>
                        </a:rPr>
                        <a:t>6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vi-VN" sz="1000">
                          <a:effectLst/>
                          <a:latin typeface="Times New Roman (Headings)"/>
                        </a:rPr>
                        <a:t>Đào tạo, chuyển giao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effectLst/>
                          <a:latin typeface="Times New Roman (Headings)"/>
                        </a:rPr>
                        <a:t>5</a:t>
                      </a:r>
                      <a:endParaRPr lang="vi-VN" sz="1000" b="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Times New Roman (Headings)"/>
                        </a:rPr>
                        <a:t>14/10/2021 – 15/10/2021</a:t>
                      </a:r>
                      <a:endParaRPr lang="vi-VN" sz="1000">
                        <a:effectLst/>
                        <a:latin typeface="Times New Roman (Headings)"/>
                        <a:ea typeface="Times New Roman" panose="02020603050405020304" pitchFamily="18" charset="0"/>
                      </a:endParaRPr>
                    </a:p>
                  </a:txBody>
                  <a:tcPr marL="6206" marR="6206" marT="0" marB="0" anchor="ctr"/>
                </a:tc>
                <a:extLst>
                  <a:ext uri="{0D108BD9-81ED-4DB2-BD59-A6C34878D82A}">
                    <a16:rowId xmlns:a16="http://schemas.microsoft.com/office/drawing/2014/main" val="281723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0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80</TotalTime>
  <Words>1943</Words>
  <Application>Microsoft Office PowerPoint</Application>
  <PresentationFormat>Widescreen</PresentationFormat>
  <Paragraphs>389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Times New Roman</vt:lpstr>
      <vt:lpstr>Times New Roman (Headings)</vt:lpstr>
      <vt:lpstr>Tw Cen MT</vt:lpstr>
      <vt:lpstr>Droplet</vt:lpstr>
      <vt:lpstr>Đồ ÁN MÔN HỌC QUẢN LÝ DỰ ÁN XÂY DỤNG WEBSITE BÁN SÁCH TRỰC TUYẾN (NHÀ SÁCH HL)</vt:lpstr>
      <vt:lpstr>1. Đề Cương tóm tắt</vt:lpstr>
      <vt:lpstr>2. KẾ HOẠCH THỰC HIỆN</vt:lpstr>
      <vt:lpstr>2. KẾ HOẠCH THỰC HIỆN</vt:lpstr>
      <vt:lpstr>2. KẾ HOẠCH THỰC HIỆN</vt:lpstr>
      <vt:lpstr>2. KẾ HOẠCH THỰC HIỆN</vt:lpstr>
      <vt:lpstr>2. KẾ HOẠCH THỰC HIỆN</vt:lpstr>
      <vt:lpstr>2. KẾ HOẠCH THỰC HIỆN</vt:lpstr>
      <vt:lpstr>2. KẾ HOẠCH THỰC HIỆN</vt:lpstr>
      <vt:lpstr>2. KẾ HOẠCH THỰC HIỆN</vt:lpstr>
      <vt:lpstr>2. KẾ HOẠCH THỰC HIỆN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3. THIẾT KẾ VÀ LỰA CHỌN GIẢI PHÁP CÔNG NGHỆ CHO PHẦN MỀM</vt:lpstr>
      <vt:lpstr>PowerPoint Presentation</vt:lpstr>
      <vt:lpstr> 4.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MÔN HỌC QUẢN LÝ DỰ ÁN XÂY DỤNG WEBSITE BÁN SÁCH TRỰC TUYẾN (NHÀ SÁCH HL)</dc:title>
  <dc:creator>Nguyễn Văn Hải Long</dc:creator>
  <cp:lastModifiedBy>Nguyễn Văn Hải Long</cp:lastModifiedBy>
  <cp:revision>2</cp:revision>
  <dcterms:created xsi:type="dcterms:W3CDTF">2021-08-29T14:46:52Z</dcterms:created>
  <dcterms:modified xsi:type="dcterms:W3CDTF">2021-08-29T16:07:07Z</dcterms:modified>
</cp:coreProperties>
</file>